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4"/>
    <p:sldMasterId id="2147484631" r:id="rId5"/>
    <p:sldMasterId id="2147484635" r:id="rId6"/>
  </p:sldMasterIdLst>
  <p:notesMasterIdLst>
    <p:notesMasterId r:id="rId22"/>
  </p:notesMasterIdLst>
  <p:handoutMasterIdLst>
    <p:handoutMasterId r:id="rId23"/>
  </p:handoutMasterIdLst>
  <p:sldIdLst>
    <p:sldId id="259" r:id="rId7"/>
    <p:sldId id="2147327170" r:id="rId8"/>
    <p:sldId id="2147327192" r:id="rId9"/>
    <p:sldId id="2147327185" r:id="rId10"/>
    <p:sldId id="2147327191" r:id="rId11"/>
    <p:sldId id="2147327129" r:id="rId12"/>
    <p:sldId id="2147327132" r:id="rId13"/>
    <p:sldId id="2147327161" r:id="rId14"/>
    <p:sldId id="2147327162" r:id="rId15"/>
    <p:sldId id="2147327134" r:id="rId16"/>
    <p:sldId id="2147327187" r:id="rId17"/>
    <p:sldId id="2146849447" r:id="rId18"/>
    <p:sldId id="2147327130" r:id="rId19"/>
    <p:sldId id="2128752449" r:id="rId20"/>
    <p:sldId id="26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291B4F-D9A6-E391-57B8-BF1A3F48F551}" name="Howard Goldberg" initials="HG" userId="Howard Goldberg"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resh Malkani" initials="HM" lastIdx="7" clrIdx="0">
    <p:extLst>
      <p:ext uri="{19B8F6BF-5375-455C-9EA6-DF929625EA0E}">
        <p15:presenceInfo xmlns:p15="http://schemas.microsoft.com/office/powerpoint/2012/main" userId="S-1-5-21-4035659392-22709259-179406569-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C000"/>
    <a:srgbClr val="9FB520"/>
    <a:srgbClr val="F57320"/>
    <a:srgbClr val="82AB66"/>
    <a:srgbClr val="D13438"/>
    <a:srgbClr val="00ABEE"/>
    <a:srgbClr val="A50021"/>
    <a:srgbClr val="605E5C"/>
    <a:srgbClr val="327E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440501-2EC1-4C4C-8B73-50694E986B14}" v="1" dt="2023-11-03T18:13:37.419"/>
    <p1510:client id="{FE7B6E97-DB4C-2940-AF3D-F7CA8D70C089}" v="4" dt="2023-10-05T17:18:26.8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76" autoAdjust="0"/>
    <p:restoredTop sz="94830"/>
  </p:normalViewPr>
  <p:slideViewPr>
    <p:cSldViewPr snapToGrid="0">
      <p:cViewPr varScale="1">
        <p:scale>
          <a:sx n="88" d="100"/>
          <a:sy n="88" d="100"/>
        </p:scale>
        <p:origin x="69" y="468"/>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0e816f09281379cd574ed7789a1e6719df03244ffd426fad08b5bf27da838238::" providerId="AD" clId="Web-{C3440501-2EC1-4C4C-8B73-50694E986B14}"/>
    <pc:docChg chg="sldOrd">
      <pc:chgData name="Guest User" userId="S::urn:spo:anon#0e816f09281379cd574ed7789a1e6719df03244ffd426fad08b5bf27da838238::" providerId="AD" clId="Web-{C3440501-2EC1-4C4C-8B73-50694E986B14}" dt="2023-11-03T18:13:37.419" v="0"/>
      <pc:docMkLst>
        <pc:docMk/>
      </pc:docMkLst>
      <pc:sldChg chg="ord">
        <pc:chgData name="Guest User" userId="S::urn:spo:anon#0e816f09281379cd574ed7789a1e6719df03244ffd426fad08b5bf27da838238::" providerId="AD" clId="Web-{C3440501-2EC1-4C4C-8B73-50694E986B14}" dt="2023-11-03T18:13:37.419" v="0"/>
        <pc:sldMkLst>
          <pc:docMk/>
          <pc:sldMk cId="3922873503" sldId="214732719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E9E179-653C-417B-A22D-DA37A059133A}"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en-US"/>
        </a:p>
      </dgm:t>
    </dgm:pt>
    <dgm:pt modelId="{7C7D6992-E38E-4AE7-96BE-7AB71FD4189F}">
      <dgm:prSet phldrT="[Text]" phldr="0"/>
      <dgm:spPr/>
      <dgm:t>
        <a:bodyPr/>
        <a:lstStyle/>
        <a:p>
          <a:r>
            <a:rPr lang="en-US">
              <a:latin typeface="Arial" panose="020B0604020202020204"/>
            </a:rPr>
            <a:t>Solutions</a:t>
          </a:r>
          <a:endParaRPr lang="en-US"/>
        </a:p>
      </dgm:t>
    </dgm:pt>
    <dgm:pt modelId="{E1993D33-206A-4A60-A62F-9958A1DDC14C}" type="parTrans" cxnId="{9044C6AC-8EEA-4C86-AE8B-3AF2515047D9}">
      <dgm:prSet/>
      <dgm:spPr/>
      <dgm:t>
        <a:bodyPr/>
        <a:lstStyle/>
        <a:p>
          <a:endParaRPr lang="en-US"/>
        </a:p>
      </dgm:t>
    </dgm:pt>
    <dgm:pt modelId="{BCBD9A0F-5DDD-468C-9C55-862B672668CF}" type="sibTrans" cxnId="{9044C6AC-8EEA-4C86-AE8B-3AF2515047D9}">
      <dgm:prSet/>
      <dgm:spPr/>
      <dgm:t>
        <a:bodyPr/>
        <a:lstStyle/>
        <a:p>
          <a:endParaRPr lang="en-US"/>
        </a:p>
      </dgm:t>
    </dgm:pt>
    <dgm:pt modelId="{1B04EFE3-7481-4538-9431-4ACCA78FBD9C}">
      <dgm:prSet phldr="0"/>
      <dgm:spPr/>
      <dgm:t>
        <a:bodyPr/>
        <a:lstStyle/>
        <a:p>
          <a:pPr rtl="0"/>
          <a:r>
            <a:rPr lang="en-US">
              <a:latin typeface="Arial" panose="020B0604020202020204"/>
            </a:rPr>
            <a:t>Open Source</a:t>
          </a:r>
        </a:p>
      </dgm:t>
    </dgm:pt>
    <dgm:pt modelId="{E5FC0073-08A1-44CA-BC68-081D02BD880E}" type="parTrans" cxnId="{49B96362-DB7F-9F44-9E4F-83FFDDCBEA28}">
      <dgm:prSet/>
      <dgm:spPr/>
      <dgm:t>
        <a:bodyPr/>
        <a:lstStyle/>
        <a:p>
          <a:endParaRPr lang="en-US"/>
        </a:p>
      </dgm:t>
    </dgm:pt>
    <dgm:pt modelId="{E797DF14-BAF4-46EB-B0D8-E7C130A12AF9}" type="sibTrans" cxnId="{49B96362-DB7F-9F44-9E4F-83FFDDCBEA28}">
      <dgm:prSet/>
      <dgm:spPr/>
      <dgm:t>
        <a:bodyPr/>
        <a:lstStyle/>
        <a:p>
          <a:endParaRPr lang="en-US"/>
        </a:p>
      </dgm:t>
    </dgm:pt>
    <dgm:pt modelId="{6073C9D7-E2FE-486E-8C4D-D5B74186F1CD}">
      <dgm:prSet phldr="0"/>
      <dgm:spPr/>
      <dgm:t>
        <a:bodyPr/>
        <a:lstStyle/>
        <a:p>
          <a:r>
            <a:rPr lang="en-US">
              <a:latin typeface="Arial"/>
              <a:cs typeface="Calibri"/>
            </a:rPr>
            <a:t>Demos</a:t>
          </a:r>
        </a:p>
      </dgm:t>
    </dgm:pt>
    <dgm:pt modelId="{2E66272E-38EA-4450-9FE1-55AB8F2687AA}" type="parTrans" cxnId="{CF62ADF0-2BCC-9F4A-94AC-2579DEA1DE79}">
      <dgm:prSet/>
      <dgm:spPr/>
      <dgm:t>
        <a:bodyPr/>
        <a:lstStyle/>
        <a:p>
          <a:endParaRPr lang="en-US"/>
        </a:p>
      </dgm:t>
    </dgm:pt>
    <dgm:pt modelId="{DCA2AB3D-FBC0-4B0A-88AE-7A1AF0D485AB}" type="sibTrans" cxnId="{CF62ADF0-2BCC-9F4A-94AC-2579DEA1DE79}">
      <dgm:prSet/>
      <dgm:spPr/>
      <dgm:t>
        <a:bodyPr/>
        <a:lstStyle/>
        <a:p>
          <a:endParaRPr lang="en-US"/>
        </a:p>
      </dgm:t>
    </dgm:pt>
    <dgm:pt modelId="{F102F85C-6EC9-4848-80E3-96EFDACF52C4}" type="pres">
      <dgm:prSet presAssocID="{69E9E179-653C-417B-A22D-DA37A059133A}" presName="Name0" presStyleCnt="0">
        <dgm:presLayoutVars>
          <dgm:dir/>
          <dgm:resizeHandles val="exact"/>
        </dgm:presLayoutVars>
      </dgm:prSet>
      <dgm:spPr/>
    </dgm:pt>
    <dgm:pt modelId="{97623140-3C7C-4D1F-8084-9AED1ECA81A5}" type="pres">
      <dgm:prSet presAssocID="{7C7D6992-E38E-4AE7-96BE-7AB71FD4189F}" presName="Name5" presStyleLbl="vennNode1" presStyleIdx="0" presStyleCnt="3">
        <dgm:presLayoutVars>
          <dgm:bulletEnabled val="1"/>
        </dgm:presLayoutVars>
      </dgm:prSet>
      <dgm:spPr/>
    </dgm:pt>
    <dgm:pt modelId="{4A2B8CC3-E3BB-482F-B1DE-85803F067568}" type="pres">
      <dgm:prSet presAssocID="{BCBD9A0F-5DDD-468C-9C55-862B672668CF}" presName="space" presStyleCnt="0"/>
      <dgm:spPr/>
    </dgm:pt>
    <dgm:pt modelId="{74C7B9F5-89BF-4F7E-B09E-60F217F8C268}" type="pres">
      <dgm:prSet presAssocID="{1B04EFE3-7481-4538-9431-4ACCA78FBD9C}" presName="Name5" presStyleLbl="vennNode1" presStyleIdx="1" presStyleCnt="3">
        <dgm:presLayoutVars>
          <dgm:bulletEnabled val="1"/>
        </dgm:presLayoutVars>
      </dgm:prSet>
      <dgm:spPr/>
    </dgm:pt>
    <dgm:pt modelId="{0EE6A1FB-B410-4002-876B-2B771F39B4F0}" type="pres">
      <dgm:prSet presAssocID="{E797DF14-BAF4-46EB-B0D8-E7C130A12AF9}" presName="space" presStyleCnt="0"/>
      <dgm:spPr/>
    </dgm:pt>
    <dgm:pt modelId="{C5AD1295-36B2-4999-AADF-EC90FA0A513E}" type="pres">
      <dgm:prSet presAssocID="{6073C9D7-E2FE-486E-8C4D-D5B74186F1CD}" presName="Name5" presStyleLbl="vennNode1" presStyleIdx="2" presStyleCnt="3">
        <dgm:presLayoutVars>
          <dgm:bulletEnabled val="1"/>
        </dgm:presLayoutVars>
      </dgm:prSet>
      <dgm:spPr/>
    </dgm:pt>
  </dgm:ptLst>
  <dgm:cxnLst>
    <dgm:cxn modelId="{D99D4D13-32C3-BC43-B769-2C6F00F8D7DA}" type="presOf" srcId="{6073C9D7-E2FE-486E-8C4D-D5B74186F1CD}" destId="{C5AD1295-36B2-4999-AADF-EC90FA0A513E}" srcOrd="0" destOrd="0" presId="urn:microsoft.com/office/officeart/2005/8/layout/venn3"/>
    <dgm:cxn modelId="{3057B734-16F4-9D49-AC6E-65BECB2D7123}" type="presOf" srcId="{7C7D6992-E38E-4AE7-96BE-7AB71FD4189F}" destId="{97623140-3C7C-4D1F-8084-9AED1ECA81A5}" srcOrd="0" destOrd="0" presId="urn:microsoft.com/office/officeart/2005/8/layout/venn3"/>
    <dgm:cxn modelId="{49B96362-DB7F-9F44-9E4F-83FFDDCBEA28}" srcId="{69E9E179-653C-417B-A22D-DA37A059133A}" destId="{1B04EFE3-7481-4538-9431-4ACCA78FBD9C}" srcOrd="1" destOrd="0" parTransId="{E5FC0073-08A1-44CA-BC68-081D02BD880E}" sibTransId="{E797DF14-BAF4-46EB-B0D8-E7C130A12AF9}"/>
    <dgm:cxn modelId="{7A8B434F-F086-B64B-92FC-0FAEC7052318}" type="presOf" srcId="{1B04EFE3-7481-4538-9431-4ACCA78FBD9C}" destId="{74C7B9F5-89BF-4F7E-B09E-60F217F8C268}" srcOrd="0" destOrd="0" presId="urn:microsoft.com/office/officeart/2005/8/layout/venn3"/>
    <dgm:cxn modelId="{225DDCAB-1EE5-D047-BDCD-13195B93650C}" type="presOf" srcId="{69E9E179-653C-417B-A22D-DA37A059133A}" destId="{F102F85C-6EC9-4848-80E3-96EFDACF52C4}" srcOrd="0" destOrd="0" presId="urn:microsoft.com/office/officeart/2005/8/layout/venn3"/>
    <dgm:cxn modelId="{9044C6AC-8EEA-4C86-AE8B-3AF2515047D9}" srcId="{69E9E179-653C-417B-A22D-DA37A059133A}" destId="{7C7D6992-E38E-4AE7-96BE-7AB71FD4189F}" srcOrd="0" destOrd="0" parTransId="{E1993D33-206A-4A60-A62F-9958A1DDC14C}" sibTransId="{BCBD9A0F-5DDD-468C-9C55-862B672668CF}"/>
    <dgm:cxn modelId="{CF62ADF0-2BCC-9F4A-94AC-2579DEA1DE79}" srcId="{69E9E179-653C-417B-A22D-DA37A059133A}" destId="{6073C9D7-E2FE-486E-8C4D-D5B74186F1CD}" srcOrd="2" destOrd="0" parTransId="{2E66272E-38EA-4450-9FE1-55AB8F2687AA}" sibTransId="{DCA2AB3D-FBC0-4B0A-88AE-7A1AF0D485AB}"/>
    <dgm:cxn modelId="{CB3AE59C-79D0-7A40-823F-2FA42BABB4E8}" type="presParOf" srcId="{F102F85C-6EC9-4848-80E3-96EFDACF52C4}" destId="{97623140-3C7C-4D1F-8084-9AED1ECA81A5}" srcOrd="0" destOrd="0" presId="urn:microsoft.com/office/officeart/2005/8/layout/venn3"/>
    <dgm:cxn modelId="{F1B63887-20C8-4543-A085-9DAE527E00AA}" type="presParOf" srcId="{F102F85C-6EC9-4848-80E3-96EFDACF52C4}" destId="{4A2B8CC3-E3BB-482F-B1DE-85803F067568}" srcOrd="1" destOrd="0" presId="urn:microsoft.com/office/officeart/2005/8/layout/venn3"/>
    <dgm:cxn modelId="{AC1E3A72-12BE-7940-8AEC-FAE20E5A9AFF}" type="presParOf" srcId="{F102F85C-6EC9-4848-80E3-96EFDACF52C4}" destId="{74C7B9F5-89BF-4F7E-B09E-60F217F8C268}" srcOrd="2" destOrd="0" presId="urn:microsoft.com/office/officeart/2005/8/layout/venn3"/>
    <dgm:cxn modelId="{5FE0ABE4-C493-C541-9523-F85C78AD3BF3}" type="presParOf" srcId="{F102F85C-6EC9-4848-80E3-96EFDACF52C4}" destId="{0EE6A1FB-B410-4002-876B-2B771F39B4F0}" srcOrd="3" destOrd="0" presId="urn:microsoft.com/office/officeart/2005/8/layout/venn3"/>
    <dgm:cxn modelId="{D3CE30FF-3BC6-554B-AEBB-D9E7387FEEA5}" type="presParOf" srcId="{F102F85C-6EC9-4848-80E3-96EFDACF52C4}" destId="{C5AD1295-36B2-4999-AADF-EC90FA0A513E}" srcOrd="4" destOrd="0" presId="urn:microsoft.com/office/officeart/2005/8/layout/venn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23140-3C7C-4D1F-8084-9AED1ECA81A5}">
      <dsp:nvSpPr>
        <dsp:cNvPr id="0" name=""/>
        <dsp:cNvSpPr/>
      </dsp:nvSpPr>
      <dsp:spPr>
        <a:xfrm>
          <a:off x="2875" y="1182561"/>
          <a:ext cx="2514563" cy="2514563"/>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8385" tIns="35560" rIns="138385" bIns="35560"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a:rPr>
            <a:t>Solutions</a:t>
          </a:r>
          <a:endParaRPr lang="en-US" sz="2800" kern="1200"/>
        </a:p>
      </dsp:txBody>
      <dsp:txXfrm>
        <a:off x="371124" y="1550810"/>
        <a:ext cx="1778065" cy="1778065"/>
      </dsp:txXfrm>
    </dsp:sp>
    <dsp:sp modelId="{74C7B9F5-89BF-4F7E-B09E-60F217F8C268}">
      <dsp:nvSpPr>
        <dsp:cNvPr id="0" name=""/>
        <dsp:cNvSpPr/>
      </dsp:nvSpPr>
      <dsp:spPr>
        <a:xfrm>
          <a:off x="2014526" y="1182561"/>
          <a:ext cx="2514563" cy="2514563"/>
        </a:xfrm>
        <a:prstGeom prst="ellipse">
          <a:avLst/>
        </a:prstGeom>
        <a:solidFill>
          <a:schemeClr val="accent5">
            <a:alpha val="50000"/>
            <a:hueOff val="1025878"/>
            <a:satOff val="-14860"/>
            <a:lumOff val="2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8385" tIns="35560" rIns="138385" bIns="35560" numCol="1" spcCol="1270" anchor="ctr" anchorCtr="0">
          <a:noAutofit/>
        </a:bodyPr>
        <a:lstStyle/>
        <a:p>
          <a:pPr marL="0" lvl="0" indent="0" algn="ctr" defTabSz="1244600" rtl="0">
            <a:lnSpc>
              <a:spcPct val="90000"/>
            </a:lnSpc>
            <a:spcBef>
              <a:spcPct val="0"/>
            </a:spcBef>
            <a:spcAft>
              <a:spcPct val="35000"/>
            </a:spcAft>
            <a:buNone/>
          </a:pPr>
          <a:r>
            <a:rPr lang="en-US" sz="2800" kern="1200">
              <a:latin typeface="Arial" panose="020B0604020202020204"/>
            </a:rPr>
            <a:t>Open Source</a:t>
          </a:r>
        </a:p>
      </dsp:txBody>
      <dsp:txXfrm>
        <a:off x="2382775" y="1550810"/>
        <a:ext cx="1778065" cy="1778065"/>
      </dsp:txXfrm>
    </dsp:sp>
    <dsp:sp modelId="{C5AD1295-36B2-4999-AADF-EC90FA0A513E}">
      <dsp:nvSpPr>
        <dsp:cNvPr id="0" name=""/>
        <dsp:cNvSpPr/>
      </dsp:nvSpPr>
      <dsp:spPr>
        <a:xfrm>
          <a:off x="4026177" y="1182561"/>
          <a:ext cx="2514563" cy="2514563"/>
        </a:xfrm>
        <a:prstGeom prst="ellipse">
          <a:avLst/>
        </a:prstGeom>
        <a:solidFill>
          <a:schemeClr val="accent5">
            <a:alpha val="50000"/>
            <a:hueOff val="2051755"/>
            <a:satOff val="-29719"/>
            <a:lumOff val="45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8385" tIns="35560" rIns="138385" bIns="35560"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a:cs typeface="Calibri"/>
            </a:rPr>
            <a:t>Demos</a:t>
          </a:r>
        </a:p>
      </dsp:txBody>
      <dsp:txXfrm>
        <a:off x="4394426" y="1550810"/>
        <a:ext cx="1778065" cy="1778065"/>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3E1195-21F4-44A1-8921-327C5C2381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633B372-85A5-4701-9BE4-C7312D6922C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313604-DB2A-4A7A-9C53-7B4EDEAA321D}" type="datetimeFigureOut">
              <a:rPr lang="en-US" smtClean="0"/>
              <a:t>11/3/2023</a:t>
            </a:fld>
            <a:endParaRPr lang="en-US"/>
          </a:p>
        </p:txBody>
      </p:sp>
      <p:sp>
        <p:nvSpPr>
          <p:cNvPr id="4" name="Footer Placeholder 3">
            <a:extLst>
              <a:ext uri="{FF2B5EF4-FFF2-40B4-BE49-F238E27FC236}">
                <a16:creationId xmlns:a16="http://schemas.microsoft.com/office/drawing/2014/main" id="{B8A54A34-69DE-437C-82A5-F44EE58F5A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9EA9DDC-3565-4D7C-9C45-C6FF6571929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70B570-0B30-4FE9-A33C-96FCD12022A1}" type="slidenum">
              <a:rPr lang="en-US" smtClean="0"/>
              <a:t>‹#›</a:t>
            </a:fld>
            <a:endParaRPr lang="en-US"/>
          </a:p>
        </p:txBody>
      </p:sp>
    </p:spTree>
    <p:extLst>
      <p:ext uri="{BB962C8B-B14F-4D97-AF65-F5344CB8AC3E}">
        <p14:creationId xmlns:p14="http://schemas.microsoft.com/office/powerpoint/2010/main" val="18697775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46B639-CB45-4C1D-8C7A-12BE01FB4CE9}" type="datetimeFigureOut">
              <a:rPr lang="en-US" smtClean="0"/>
              <a:t>11/3/2023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594EAE-4A45-45F4-91C0-C4F4418B0B7F}" type="slidenum">
              <a:rPr lang="en-US" smtClean="0"/>
              <a:t>‹#›</a:t>
            </a:fld>
            <a:endParaRPr lang="en-US"/>
          </a:p>
        </p:txBody>
      </p:sp>
    </p:spTree>
    <p:extLst>
      <p:ext uri="{BB962C8B-B14F-4D97-AF65-F5344CB8AC3E}">
        <p14:creationId xmlns:p14="http://schemas.microsoft.com/office/powerpoint/2010/main" val="2743591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5936B4-53B7-334B-83A2-756D49D035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036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AA71B4-60CD-4D49-B779-926567448A58}" type="slidenum">
              <a:rPr lang="en-ID" smtClean="0"/>
              <a:t>11</a:t>
            </a:fld>
            <a:endParaRPr lang="en-ID"/>
          </a:p>
        </p:txBody>
      </p:sp>
    </p:spTree>
    <p:extLst>
      <p:ext uri="{BB962C8B-B14F-4D97-AF65-F5344CB8AC3E}">
        <p14:creationId xmlns:p14="http://schemas.microsoft.com/office/powerpoint/2010/main" val="4068155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Howard, Haresh, Conrad, John </a:t>
            </a:r>
          </a:p>
          <a:p>
            <a:r>
              <a:rPr lang="en-US"/>
              <a:t>Firing on all cylinders in 2022 - key accomplishments and outcomes (each functional leader to take turns)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594EAE-4A45-45F4-91C0-C4F4418B0B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5311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D1D5DB"/>
                </a:solidFill>
                <a:effectLst/>
                <a:latin typeface="Söhne"/>
              </a:rPr>
              <a:t>[Opening] "As we've explored the present state of Smart Manufacturing, it's essential to look forward to what's on the horizon. Here are the key areas of focus."</a:t>
            </a:r>
          </a:p>
          <a:p>
            <a:pPr algn="l"/>
            <a:r>
              <a:rPr lang="en-US" b="0" i="0">
                <a:solidFill>
                  <a:srgbClr val="D1D5DB"/>
                </a:solidFill>
                <a:effectLst/>
                <a:latin typeface="Söhne"/>
              </a:rPr>
              <a:t>[1. SELF-SERVICE SM TECHNOLOGY] "First, Self-Service Smart Manufacturing Technology. We're moving toward accessible, user-friendly solutions that can be deployed at a lower cost. Think of it as 'Smart Manufacturing for All.' These streamlined building blocks will empower trained workers to make the most of this technology."</a:t>
            </a:r>
          </a:p>
          <a:p>
            <a:pPr algn="l"/>
            <a:r>
              <a:rPr lang="en-US" b="0" i="0">
                <a:solidFill>
                  <a:srgbClr val="D1D5DB"/>
                </a:solidFill>
                <a:effectLst/>
                <a:latin typeface="Söhne"/>
              </a:rPr>
              <a:t>[2. SMIP CAPABILITY ENHANCEMENTS] "Next, SMIP (Smart Manufacturing Innovation Platform) Capability Enhancements. We're continuously improving our capabilities. This includes simplifying profile and app creation, enhancing connectivity, and bolstering cybersecurity measures."</a:t>
            </a:r>
          </a:p>
          <a:p>
            <a:pPr algn="l"/>
            <a:r>
              <a:rPr lang="en-US" b="0" i="0">
                <a:solidFill>
                  <a:srgbClr val="D1D5DB"/>
                </a:solidFill>
                <a:effectLst/>
                <a:latin typeface="Söhne"/>
              </a:rPr>
              <a:t>[3. SM REQUIREMENTS SPECIFICATIONS] "Lastly, Smart Manufacturing Requirements Specifications. We're working on defining and setting industry best practices and standards. This ensures interoperability and provides clear expectations for both manufacturers and technology providers."</a:t>
            </a:r>
          </a:p>
          <a:p>
            <a:pPr algn="l"/>
            <a:r>
              <a:rPr lang="en-US" b="0" i="0">
                <a:solidFill>
                  <a:srgbClr val="D1D5DB"/>
                </a:solidFill>
                <a:effectLst/>
                <a:latin typeface="Söhne"/>
              </a:rPr>
              <a:t>[Conclusion] "In essence, the future of Smart Manufacturing is about making it more accessible, user-friendly, and secure. It's about setting industry standards and ensuring that Smart Manufacturing is a driving force in manufacturing across the board."</a:t>
            </a:r>
          </a:p>
          <a:p>
            <a:pPr marL="0" indent="0">
              <a:lnSpc>
                <a:spcPct val="90000"/>
              </a:lnSpc>
              <a:spcBef>
                <a:spcPts val="1000"/>
              </a:spcBef>
              <a:buFont typeface="Arial"/>
              <a:buNone/>
            </a:pPr>
            <a:endParaRPr lang="en-US" b="1"/>
          </a:p>
          <a:p>
            <a:pPr marL="171450" indent="-171450">
              <a:lnSpc>
                <a:spcPct val="90000"/>
              </a:lnSpc>
              <a:spcBef>
                <a:spcPts val="1000"/>
              </a:spcBef>
              <a:buFont typeface="Arial"/>
              <a:buChar char="•"/>
            </a:pPr>
            <a:r>
              <a:rPr lang="en-US" b="1"/>
              <a:t>Self-Service SM Technology</a:t>
            </a:r>
            <a:br>
              <a:rPr lang="en-US" b="1"/>
            </a:br>
            <a:r>
              <a:rPr lang="en-US" b="1"/>
              <a:t>Eliminate the need to configure SM Building Blocks for each application</a:t>
            </a:r>
            <a:r>
              <a:rPr lang="en-US"/>
              <a:t> and allow trained workers to implement a system solution.  This functionality is key to low cost SM deployment and accelerated adoption through the Flywheel Effect. </a:t>
            </a:r>
          </a:p>
          <a:p>
            <a:pPr marL="171450" indent="-171450">
              <a:lnSpc>
                <a:spcPct val="90000"/>
              </a:lnSpc>
              <a:spcBef>
                <a:spcPts val="1000"/>
              </a:spcBef>
              <a:buFont typeface="Arial"/>
              <a:buChar char="•"/>
            </a:pPr>
            <a:r>
              <a:rPr lang="en-US" b="1"/>
              <a:t>SMIP capability enhancements</a:t>
            </a:r>
            <a:br>
              <a:rPr lang="en-US" b="1">
                <a:cs typeface="+mn-lt"/>
              </a:rPr>
            </a:br>
            <a:r>
              <a:rPr lang="en-US" b="1"/>
              <a:t>Enhance SMIP capabilities to support scaling and deployment of SM solutions</a:t>
            </a:r>
            <a:br>
              <a:rPr lang="en-US" b="1">
                <a:cs typeface="+mn-lt"/>
              </a:rPr>
            </a:br>
            <a:r>
              <a:rPr lang="en-US" b="1"/>
              <a:t>- Creation and packaging of SM Profiles and SM Apps for the SM Marketplace</a:t>
            </a:r>
            <a:br>
              <a:rPr lang="en-US" b="1">
                <a:cs typeface="+mn-lt"/>
              </a:rPr>
            </a:br>
            <a:r>
              <a:rPr lang="en-US" b="1"/>
              <a:t>- Expanded connectivity through SM Profiles</a:t>
            </a:r>
            <a:br>
              <a:rPr lang="en-US" b="1">
                <a:cs typeface="+mn-lt"/>
              </a:rPr>
            </a:br>
            <a:r>
              <a:rPr lang="en-US" b="1"/>
              <a:t>- Integration of SM Profiles and SM Apps with the SMIP core, transaction readiness of the </a:t>
            </a:r>
            <a:r>
              <a:rPr lang="en-US"/>
              <a:t>SM Marketplace</a:t>
            </a:r>
            <a:br>
              <a:rPr lang="en-US">
                <a:cs typeface="+mn-lt"/>
              </a:rPr>
            </a:br>
            <a:r>
              <a:rPr lang="en-US"/>
              <a:t>- </a:t>
            </a:r>
            <a:r>
              <a:rPr lang="en-US" err="1"/>
              <a:t>CyManII</a:t>
            </a:r>
            <a:r>
              <a:rPr lang="en-US"/>
              <a:t> endorsed cyber security and tools/software/practices</a:t>
            </a:r>
          </a:p>
          <a:p>
            <a:pPr marL="171450" indent="-171450">
              <a:lnSpc>
                <a:spcPct val="90000"/>
              </a:lnSpc>
              <a:spcBef>
                <a:spcPts val="1000"/>
              </a:spcBef>
              <a:buFont typeface="Arial"/>
              <a:buChar char="•"/>
            </a:pPr>
            <a:r>
              <a:rPr lang="en-US" b="1"/>
              <a:t>SM Requirements Specification</a:t>
            </a:r>
            <a:br>
              <a:rPr lang="en-US" b="1">
                <a:cs typeface="+mn-lt"/>
              </a:rPr>
            </a:br>
            <a:r>
              <a:rPr lang="en-US" b="1"/>
              <a:t>Outline specific technology requirements to achieve interoperability including how each </a:t>
            </a:r>
            <a:r>
              <a:rPr lang="en-US"/>
              <a:t>contributes to SM Best practices, and how to adhere to standards that lead to interoperability.</a:t>
            </a:r>
          </a:p>
          <a:p>
            <a:pPr marL="800100" lvl="1" indent="-342900">
              <a:lnSpc>
                <a:spcPct val="90000"/>
              </a:lnSpc>
              <a:spcBef>
                <a:spcPts val="500"/>
              </a:spcBef>
              <a:buFont typeface="Arial,Sans-Serif"/>
              <a:buChar char="•"/>
            </a:pPr>
            <a:r>
              <a:rPr lang="en-US" b="1"/>
              <a:t>For Manufacturers:</a:t>
            </a:r>
            <a:r>
              <a:rPr lang="en-US"/>
              <a:t> the feature set they should expect form SM Technologies and how best to engage with them.</a:t>
            </a:r>
          </a:p>
          <a:p>
            <a:pPr marL="800100" lvl="1" indent="-342900">
              <a:lnSpc>
                <a:spcPct val="90000"/>
              </a:lnSpc>
              <a:spcBef>
                <a:spcPts val="500"/>
              </a:spcBef>
              <a:buFont typeface="Arial,Sans-Serif"/>
              <a:buChar char="•"/>
            </a:pPr>
            <a:r>
              <a:rPr lang="en-US" b="1"/>
              <a:t>For SM Technology Providers:</a:t>
            </a:r>
            <a:r>
              <a:rPr lang="en-US"/>
              <a:t> set the standard for implementing SM Technology, including best practices for engaging with CESMII, standards and other technology partners.</a:t>
            </a:r>
          </a:p>
        </p:txBody>
      </p:sp>
      <p:sp>
        <p:nvSpPr>
          <p:cNvPr id="4" name="Slide Number Placeholder 3"/>
          <p:cNvSpPr>
            <a:spLocks noGrp="1"/>
          </p:cNvSpPr>
          <p:nvPr>
            <p:ph type="sldNum" sz="quarter" idx="5"/>
          </p:nvPr>
        </p:nvSpPr>
        <p:spPr/>
        <p:txBody>
          <a:bodyPr/>
          <a:lstStyle/>
          <a:p>
            <a:fld id="{55594EAE-4A45-45F4-91C0-C4F4418B0B7F}" type="slidenum">
              <a:rPr lang="en-US" smtClean="0"/>
              <a:t>13</a:t>
            </a:fld>
            <a:endParaRPr lang="en-US"/>
          </a:p>
        </p:txBody>
      </p:sp>
    </p:spTree>
    <p:extLst>
      <p:ext uri="{BB962C8B-B14F-4D97-AF65-F5344CB8AC3E}">
        <p14:creationId xmlns:p14="http://schemas.microsoft.com/office/powerpoint/2010/main" val="4202293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71B4-60CD-4D49-B779-926567448A58}" type="slidenum">
              <a:rPr kumimoji="0" lang="en-ID"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4779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5936B4-53B7-334B-83A2-756D49D035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9989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D1D5DB"/>
                </a:solidFill>
                <a:effectLst/>
                <a:latin typeface="Söhne"/>
              </a:rPr>
              <a:t>[Opening] ”Today, we're diving into the world of Smart Manufacturing. We've got a lot to cover in just 20 minutes, so let's get right to it."</a:t>
            </a:r>
          </a:p>
          <a:p>
            <a:pPr algn="l"/>
            <a:r>
              <a:rPr lang="en-US" b="0" i="0">
                <a:solidFill>
                  <a:srgbClr val="D1D5DB"/>
                </a:solidFill>
                <a:effectLst/>
                <a:latin typeface="Söhne"/>
              </a:rPr>
              <a:t>[Content] "Within our Smart Manufacturing ecosystem, we have four key components:</a:t>
            </a:r>
          </a:p>
          <a:p>
            <a:pPr algn="l">
              <a:buFont typeface="+mj-lt"/>
              <a:buAutoNum type="arabicPeriod"/>
            </a:pPr>
            <a:r>
              <a:rPr lang="en-US" b="1" i="0">
                <a:solidFill>
                  <a:srgbClr val="D1D5DB"/>
                </a:solidFill>
                <a:effectLst/>
                <a:latin typeface="Söhne"/>
              </a:rPr>
              <a:t>Profiles</a:t>
            </a:r>
            <a:r>
              <a:rPr lang="en-US" b="0" i="0">
                <a:solidFill>
                  <a:srgbClr val="D1D5DB"/>
                </a:solidFill>
                <a:effectLst/>
                <a:latin typeface="Söhne"/>
              </a:rPr>
              <a:t>: We're powered by 131 Smart Manufacturing Profiles. These are the brains behind the operation, providing real-time insights and optimizing processes.</a:t>
            </a:r>
          </a:p>
          <a:p>
            <a:pPr algn="l">
              <a:buFont typeface="+mj-lt"/>
              <a:buAutoNum type="arabicPeriod"/>
            </a:pPr>
            <a:r>
              <a:rPr lang="en-US" b="1" i="0">
                <a:solidFill>
                  <a:srgbClr val="D1D5DB"/>
                </a:solidFill>
                <a:effectLst/>
                <a:latin typeface="Söhne"/>
              </a:rPr>
              <a:t>Apps</a:t>
            </a:r>
            <a:r>
              <a:rPr lang="en-US" b="0" i="0">
                <a:solidFill>
                  <a:srgbClr val="D1D5DB"/>
                </a:solidFill>
                <a:effectLst/>
                <a:latin typeface="Söhne"/>
              </a:rPr>
              <a:t>: We’ve added 18 Smart Manufacturing Apps and counting that streamline operations and enable quick decision-making.</a:t>
            </a:r>
          </a:p>
          <a:p>
            <a:pPr algn="l">
              <a:buFont typeface="+mj-lt"/>
              <a:buAutoNum type="arabicPeriod"/>
            </a:pPr>
            <a:r>
              <a:rPr lang="en-US" b="1" i="0">
                <a:solidFill>
                  <a:srgbClr val="D1D5DB"/>
                </a:solidFill>
                <a:effectLst/>
                <a:latin typeface="Söhne"/>
              </a:rPr>
              <a:t>Hardware</a:t>
            </a:r>
            <a:r>
              <a:rPr lang="en-US" b="0" i="0">
                <a:solidFill>
                  <a:srgbClr val="D1D5DB"/>
                </a:solidFill>
                <a:effectLst/>
                <a:latin typeface="Söhne"/>
              </a:rPr>
              <a:t>: Our Members have contributed 4 Hardware Offerings, carefully designed to seamlessly integrate with our software solutions.</a:t>
            </a:r>
          </a:p>
          <a:p>
            <a:pPr algn="l">
              <a:buFont typeface="+mj-lt"/>
              <a:buAutoNum type="arabicPeriod"/>
            </a:pPr>
            <a:r>
              <a:rPr lang="en-US" b="1" i="0">
                <a:solidFill>
                  <a:srgbClr val="D1D5DB"/>
                </a:solidFill>
                <a:effectLst/>
                <a:latin typeface="Söhne"/>
              </a:rPr>
              <a:t>Upcoming</a:t>
            </a:r>
            <a:r>
              <a:rPr lang="en-US" b="0" i="0">
                <a:solidFill>
                  <a:srgbClr val="D1D5DB"/>
                </a:solidFill>
                <a:effectLst/>
                <a:latin typeface="Söhne"/>
              </a:rPr>
              <a:t>: Exciting news - Professional Services are on the horizon. We're committed to providing you with the support and expertise you need to make the most of your Smart Manufacturing investment."</a:t>
            </a:r>
          </a:p>
          <a:p>
            <a:pPr algn="l"/>
            <a:r>
              <a:rPr lang="en-US" b="0" i="0">
                <a:solidFill>
                  <a:srgbClr val="D1D5DB"/>
                </a:solidFill>
                <a:effectLst/>
                <a:latin typeface="Söhne"/>
              </a:rPr>
              <a:t>[Conclusion] "This integrated approach is the key to success in Smart Manufacturing. Let's explore some of  our exciting accomplishments together."</a:t>
            </a:r>
          </a:p>
        </p:txBody>
      </p:sp>
      <p:sp>
        <p:nvSpPr>
          <p:cNvPr id="4" name="Slide Number Placeholder 3"/>
          <p:cNvSpPr>
            <a:spLocks noGrp="1"/>
          </p:cNvSpPr>
          <p:nvPr>
            <p:ph type="sldNum" sz="quarter" idx="5"/>
          </p:nvPr>
        </p:nvSpPr>
        <p:spPr/>
        <p:txBody>
          <a:bodyPr/>
          <a:lstStyle/>
          <a:p>
            <a:fld id="{55594EAE-4A45-45F4-91C0-C4F4418B0B7F}" type="slidenum">
              <a:rPr lang="en-US" smtClean="0"/>
              <a:t>3</a:t>
            </a:fld>
            <a:endParaRPr lang="en-US"/>
          </a:p>
        </p:txBody>
      </p:sp>
    </p:spTree>
    <p:extLst>
      <p:ext uri="{BB962C8B-B14F-4D97-AF65-F5344CB8AC3E}">
        <p14:creationId xmlns:p14="http://schemas.microsoft.com/office/powerpoint/2010/main" val="1894828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spcBef>
                <a:spcPts val="1000"/>
              </a:spcBef>
              <a:buFont typeface="Arial"/>
              <a:buChar char="•"/>
            </a:pPr>
            <a:r>
              <a:rPr lang="en-US" b="1" dirty="0"/>
              <a:t>Launched CESMII </a:t>
            </a:r>
            <a:r>
              <a:rPr lang="en-US" b="1" dirty="0" err="1"/>
              <a:t>CloudLibrary</a:t>
            </a:r>
            <a:r>
              <a:rPr lang="en-US" b="1" dirty="0"/>
              <a:t> Application</a:t>
            </a:r>
            <a:endParaRPr lang="en-US" dirty="0"/>
          </a:p>
          <a:p>
            <a:pPr marL="171450" indent="-171450">
              <a:lnSpc>
                <a:spcPct val="90000"/>
              </a:lnSpc>
              <a:spcBef>
                <a:spcPts val="1000"/>
              </a:spcBef>
              <a:buFont typeface="Arial"/>
              <a:buChar char="•"/>
            </a:pPr>
            <a:r>
              <a:rPr lang="en-US" b="1" dirty="0"/>
              <a:t>Integrated </a:t>
            </a:r>
            <a:r>
              <a:rPr lang="en-US" b="1" dirty="0" err="1"/>
              <a:t>ProfileDesigner</a:t>
            </a:r>
            <a:r>
              <a:rPr lang="en-US" b="1" dirty="0"/>
              <a:t> and Marketplace via </a:t>
            </a:r>
            <a:r>
              <a:rPr lang="en-US" b="1" dirty="0" err="1"/>
              <a:t>CloudLibrary</a:t>
            </a:r>
            <a:br>
              <a:rPr lang="en-US" b="1" dirty="0">
                <a:cs typeface="+mn-lt"/>
              </a:rPr>
            </a:br>
            <a:r>
              <a:rPr lang="en-US" b="1" dirty="0"/>
              <a:t>- View</a:t>
            </a:r>
            <a:r>
              <a:rPr lang="en-US" dirty="0"/>
              <a:t> SM Profiles in Marketplace, Extend using </a:t>
            </a:r>
            <a:r>
              <a:rPr lang="en-US" dirty="0" err="1"/>
              <a:t>ProfileDesigner</a:t>
            </a:r>
            <a:br>
              <a:rPr lang="en-US" dirty="0">
                <a:cs typeface="+mn-lt"/>
              </a:rPr>
            </a:br>
            <a:r>
              <a:rPr lang="en-US" dirty="0">
                <a:cs typeface="+mn-lt"/>
              </a:rPr>
              <a:t>- Publication of SM Profiles to Marketplace from </a:t>
            </a:r>
            <a:r>
              <a:rPr lang="en-US" dirty="0" err="1">
                <a:cs typeface="+mn-lt"/>
              </a:rPr>
              <a:t>ProfileDesigner</a:t>
            </a:r>
            <a:br>
              <a:rPr lang="en-US" dirty="0">
                <a:cs typeface="+mn-lt"/>
              </a:rPr>
            </a:br>
            <a:r>
              <a:rPr lang="en-US" dirty="0"/>
              <a:t>- Preliminary SMIP Core Integration </a:t>
            </a:r>
            <a:endParaRPr lang="en-US" dirty="0">
              <a:cs typeface="Calibri"/>
            </a:endParaRPr>
          </a:p>
          <a:p>
            <a:pPr marL="171450" indent="-171450">
              <a:lnSpc>
                <a:spcPct val="90000"/>
              </a:lnSpc>
              <a:spcBef>
                <a:spcPts val="1000"/>
              </a:spcBef>
              <a:buFont typeface="Arial"/>
              <a:buChar char="•"/>
            </a:pPr>
            <a:r>
              <a:rPr lang="en-US" b="1" dirty="0"/>
              <a:t>Profile Designer &amp; Marketplace Enhancements</a:t>
            </a:r>
            <a:endParaRPr lang="en-US" b="1" dirty="0">
              <a:cs typeface="+mn-lt"/>
            </a:endParaRPr>
          </a:p>
          <a:p>
            <a:endParaRPr lang="en-US" dirty="0"/>
          </a:p>
        </p:txBody>
      </p:sp>
      <p:sp>
        <p:nvSpPr>
          <p:cNvPr id="4" name="Slide Number Placeholder 3"/>
          <p:cNvSpPr>
            <a:spLocks noGrp="1"/>
          </p:cNvSpPr>
          <p:nvPr>
            <p:ph type="sldNum" sz="quarter" idx="5"/>
          </p:nvPr>
        </p:nvSpPr>
        <p:spPr/>
        <p:txBody>
          <a:bodyPr/>
          <a:lstStyle/>
          <a:p>
            <a:fld id="{55594EAE-4A45-45F4-91C0-C4F4418B0B7F}" type="slidenum">
              <a:rPr lang="en-US" smtClean="0"/>
              <a:t>4</a:t>
            </a:fld>
            <a:endParaRPr lang="en-US"/>
          </a:p>
        </p:txBody>
      </p:sp>
    </p:spTree>
    <p:extLst>
      <p:ext uri="{BB962C8B-B14F-4D97-AF65-F5344CB8AC3E}">
        <p14:creationId xmlns:p14="http://schemas.microsoft.com/office/powerpoint/2010/main" val="2660153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D1D5DB"/>
                </a:solidFill>
                <a:effectLst/>
                <a:latin typeface="Söhne"/>
              </a:rPr>
              <a:t>[Opening] ”</a:t>
            </a:r>
            <a:r>
              <a:rPr lang="en-US" b="0" i="0">
                <a:solidFill>
                  <a:srgbClr val="FFFFFF"/>
                </a:solidFill>
                <a:effectLst/>
                <a:latin typeface="Söhne"/>
              </a:rPr>
              <a:t> Innovation never happens in isolation. That's why we actively participate in Industry Working Groups. These groups are the heartbeat of our progress, focusing on various areas that are transforming manufacturing."</a:t>
            </a:r>
          </a:p>
          <a:p>
            <a:pPr algn="l"/>
            <a:r>
              <a:rPr lang="en-US" b="0" i="0">
                <a:solidFill>
                  <a:srgbClr val="D1D5DB"/>
                </a:solidFill>
                <a:effectLst/>
                <a:latin typeface="Söhne"/>
              </a:rPr>
              <a:t>[Content] ”</a:t>
            </a:r>
            <a:r>
              <a:rPr lang="en-US" b="0" i="0">
                <a:solidFill>
                  <a:srgbClr val="FFFFFF"/>
                </a:solidFill>
                <a:effectLst/>
                <a:latin typeface="Söhne"/>
              </a:rPr>
              <a:t>Here's a glimpse of our collaborative efforts:</a:t>
            </a:r>
          </a:p>
          <a:p>
            <a:pPr algn="l">
              <a:buFont typeface="Arial" panose="020B0604020202020204" pitchFamily="34" charset="0"/>
              <a:buChar char="•"/>
            </a:pPr>
            <a:r>
              <a:rPr lang="en-US" b="1" i="0">
                <a:solidFill>
                  <a:srgbClr val="FFFFFF"/>
                </a:solidFill>
                <a:effectLst/>
                <a:latin typeface="Söhne"/>
              </a:rPr>
              <a:t>OPC UA</a:t>
            </a:r>
            <a:r>
              <a:rPr lang="en-US" b="0" i="0">
                <a:solidFill>
                  <a:srgbClr val="FFFFFF"/>
                </a:solidFill>
                <a:effectLst/>
                <a:latin typeface="Söhne"/>
              </a:rPr>
              <a:t>: For seamless data exchange.</a:t>
            </a:r>
          </a:p>
          <a:p>
            <a:pPr algn="l">
              <a:buFont typeface="Arial" panose="020B0604020202020204" pitchFamily="34" charset="0"/>
              <a:buChar char="•"/>
            </a:pPr>
            <a:r>
              <a:rPr lang="en-US" b="1" i="0" err="1">
                <a:solidFill>
                  <a:srgbClr val="FFFFFF"/>
                </a:solidFill>
                <a:effectLst/>
                <a:latin typeface="Söhne"/>
              </a:rPr>
              <a:t>GraphQL</a:t>
            </a:r>
            <a:r>
              <a:rPr lang="en-US" b="0" i="0">
                <a:solidFill>
                  <a:srgbClr val="FFFFFF"/>
                </a:solidFill>
                <a:effectLst/>
                <a:latin typeface="Söhne"/>
              </a:rPr>
              <a:t>: Revolutionizing APIs.</a:t>
            </a:r>
          </a:p>
          <a:p>
            <a:pPr algn="l">
              <a:buFont typeface="Arial" panose="020B0604020202020204" pitchFamily="34" charset="0"/>
              <a:buChar char="•"/>
            </a:pPr>
            <a:r>
              <a:rPr lang="en-US" b="1" i="0" err="1">
                <a:solidFill>
                  <a:srgbClr val="FFFFFF"/>
                </a:solidFill>
                <a:effectLst/>
                <a:latin typeface="Söhne"/>
              </a:rPr>
              <a:t>WoT</a:t>
            </a:r>
            <a:r>
              <a:rPr lang="en-US" b="1" i="0">
                <a:solidFill>
                  <a:srgbClr val="FFFFFF"/>
                </a:solidFill>
                <a:effectLst/>
                <a:latin typeface="Söhne"/>
              </a:rPr>
              <a:t> (Web of Things)</a:t>
            </a:r>
            <a:r>
              <a:rPr lang="en-US" b="0" i="0">
                <a:solidFill>
                  <a:srgbClr val="FFFFFF"/>
                </a:solidFill>
                <a:effectLst/>
                <a:latin typeface="Söhne"/>
              </a:rPr>
              <a:t>: Creating a connected world.</a:t>
            </a:r>
          </a:p>
          <a:p>
            <a:pPr algn="l">
              <a:buFont typeface="Arial" panose="020B0604020202020204" pitchFamily="34" charset="0"/>
              <a:buChar char="•"/>
            </a:pPr>
            <a:r>
              <a:rPr lang="en-US" b="1" i="0">
                <a:solidFill>
                  <a:srgbClr val="FFFFFF"/>
                </a:solidFill>
                <a:effectLst/>
                <a:latin typeface="Söhne"/>
              </a:rPr>
              <a:t>Power Consumption</a:t>
            </a:r>
            <a:r>
              <a:rPr lang="en-US" b="0" i="0">
                <a:solidFill>
                  <a:srgbClr val="FFFFFF"/>
                </a:solidFill>
                <a:effectLst/>
                <a:latin typeface="Söhne"/>
              </a:rPr>
              <a:t>: Sustainability and efficiency.</a:t>
            </a:r>
          </a:p>
          <a:p>
            <a:pPr algn="l">
              <a:buFont typeface="Arial" panose="020B0604020202020204" pitchFamily="34" charset="0"/>
              <a:buChar char="•"/>
            </a:pPr>
            <a:r>
              <a:rPr lang="en-US" b="1" i="0">
                <a:solidFill>
                  <a:srgbClr val="FFFFFF"/>
                </a:solidFill>
                <a:effectLst/>
                <a:latin typeface="Söhne"/>
              </a:rPr>
              <a:t>CNC (Computer Numerical Control)</a:t>
            </a:r>
            <a:r>
              <a:rPr lang="en-US" b="0" i="0">
                <a:solidFill>
                  <a:srgbClr val="FFFFFF"/>
                </a:solidFill>
                <a:effectLst/>
                <a:latin typeface="Söhne"/>
              </a:rPr>
              <a:t>: Precision at its best."</a:t>
            </a:r>
          </a:p>
          <a:p>
            <a:pPr algn="l"/>
            <a:endParaRPr lang="en-US" b="0" i="0">
              <a:solidFill>
                <a:srgbClr val="FFFFFF"/>
              </a:solidFill>
              <a:effectLst/>
              <a:latin typeface="Söhne"/>
            </a:endParaRPr>
          </a:p>
          <a:p>
            <a:pPr algn="l"/>
            <a:r>
              <a:rPr lang="en-US" b="0" i="0">
                <a:solidFill>
                  <a:srgbClr val="FFFFFF"/>
                </a:solidFill>
                <a:effectLst/>
                <a:latin typeface="Söhne"/>
              </a:rPr>
              <a:t> "But innovation isn't just about technology; it's also about empowering people. We're committed to enhancing your knowledge and capabilities."</a:t>
            </a:r>
          </a:p>
          <a:p>
            <a:pPr algn="l">
              <a:buFont typeface="Arial" panose="020B0604020202020204" pitchFamily="34" charset="0"/>
              <a:buChar char="•"/>
            </a:pPr>
            <a:r>
              <a:rPr lang="en-US" b="1" i="0">
                <a:solidFill>
                  <a:srgbClr val="FFFFFF"/>
                </a:solidFill>
                <a:effectLst/>
                <a:latin typeface="Söhne"/>
              </a:rPr>
              <a:t>New UI Video Training</a:t>
            </a:r>
            <a:r>
              <a:rPr lang="en-US" b="0" i="0">
                <a:solidFill>
                  <a:srgbClr val="FFFFFF"/>
                </a:solidFill>
                <a:effectLst/>
                <a:latin typeface="Söhne"/>
              </a:rPr>
              <a:t>: Engaging and informative training videos.</a:t>
            </a:r>
          </a:p>
          <a:p>
            <a:pPr algn="l">
              <a:buFont typeface="Arial" panose="020B0604020202020204" pitchFamily="34" charset="0"/>
              <a:buChar char="•"/>
            </a:pPr>
            <a:r>
              <a:rPr lang="en-US" b="1" i="0">
                <a:solidFill>
                  <a:srgbClr val="FFFFFF"/>
                </a:solidFill>
                <a:effectLst/>
                <a:latin typeface="Söhne"/>
              </a:rPr>
              <a:t>GitHub</a:t>
            </a:r>
            <a:r>
              <a:rPr lang="en-US" b="0" i="0">
                <a:solidFill>
                  <a:srgbClr val="FFFFFF"/>
                </a:solidFill>
                <a:effectLst/>
                <a:latin typeface="Söhne"/>
              </a:rPr>
              <a:t>: Collaborative development and resource sharing.</a:t>
            </a:r>
          </a:p>
          <a:p>
            <a:pPr algn="l">
              <a:buFont typeface="Arial" panose="020B0604020202020204" pitchFamily="34" charset="0"/>
              <a:buChar char="•"/>
            </a:pPr>
            <a:r>
              <a:rPr lang="en-US" b="1" i="0">
                <a:solidFill>
                  <a:srgbClr val="FFFFFF"/>
                </a:solidFill>
                <a:effectLst/>
                <a:latin typeface="Söhne"/>
              </a:rPr>
              <a:t>Confluence</a:t>
            </a:r>
            <a:r>
              <a:rPr lang="en-US" b="0" i="0">
                <a:solidFill>
                  <a:srgbClr val="FFFFFF"/>
                </a:solidFill>
                <a:effectLst/>
                <a:latin typeface="Söhne"/>
              </a:rPr>
              <a:t>: A knowledge hub for comprehensive documentation.</a:t>
            </a:r>
          </a:p>
          <a:p>
            <a:pPr algn="l">
              <a:buFont typeface="Arial" panose="020B0604020202020204" pitchFamily="34" charset="0"/>
              <a:buChar char="•"/>
            </a:pPr>
            <a:r>
              <a:rPr lang="en-US" b="1" i="0">
                <a:solidFill>
                  <a:srgbClr val="FFFFFF"/>
                </a:solidFill>
                <a:effectLst/>
                <a:latin typeface="Söhne"/>
              </a:rPr>
              <a:t>SM Profile Workflow</a:t>
            </a:r>
            <a:r>
              <a:rPr lang="en-US" b="0" i="0">
                <a:solidFill>
                  <a:srgbClr val="FFFFFF"/>
                </a:solidFill>
                <a:effectLst/>
                <a:latin typeface="Söhne"/>
              </a:rPr>
              <a:t>: Streamlined processes for maximum efficiency."</a:t>
            </a:r>
          </a:p>
          <a:p>
            <a:pPr algn="l"/>
            <a:r>
              <a:rPr lang="en-US" b="0" i="0">
                <a:solidFill>
                  <a:srgbClr val="FFFFFF"/>
                </a:solidFill>
                <a:effectLst/>
                <a:latin typeface="Söhne"/>
              </a:rPr>
              <a:t>[Conclusion] "By actively participating in Industry Working Groups and enhancing training content and documentation, we're ensuring that you have the tools and knowledge to stay at the forefront of the manufacturing industry."</a:t>
            </a:r>
          </a:p>
          <a:p>
            <a:pPr algn="l"/>
            <a:endParaRPr lang="en-US" b="0" i="0">
              <a:solidFill>
                <a:srgbClr val="FFFFFF"/>
              </a:solidFill>
              <a:effectLst/>
              <a:latin typeface="Söhne"/>
            </a:endParaRPr>
          </a:p>
          <a:p>
            <a:pPr marL="171450" indent="-171450">
              <a:lnSpc>
                <a:spcPct val="90000"/>
              </a:lnSpc>
              <a:spcBef>
                <a:spcPts val="1000"/>
              </a:spcBef>
              <a:buClr>
                <a:srgbClr val="F57320"/>
              </a:buClr>
              <a:buFont typeface="Arial,Sans-Serif" panose="020F0302020204030204"/>
              <a:buChar char="•"/>
              <a:tabLst>
                <a:tab pos="338636" algn="l"/>
              </a:tabLst>
            </a:pPr>
            <a:endParaRPr lang="en-US"/>
          </a:p>
          <a:p>
            <a:pPr marL="171450" indent="-171450">
              <a:lnSpc>
                <a:spcPct val="90000"/>
              </a:lnSpc>
              <a:spcBef>
                <a:spcPts val="1000"/>
              </a:spcBef>
              <a:buClr>
                <a:srgbClr val="F57320"/>
              </a:buClr>
              <a:buFont typeface="Arial,Sans-Serif" panose="020F0302020204030204"/>
              <a:buChar char="•"/>
              <a:tabLst>
                <a:tab pos="338636" algn="l"/>
              </a:tabLst>
            </a:pPr>
            <a:r>
              <a:rPr lang="en-US"/>
              <a:t>Industry Working Groups – collage of focuses (</a:t>
            </a:r>
            <a:r>
              <a:rPr lang="en-US" err="1"/>
              <a:t>opc</a:t>
            </a:r>
            <a:r>
              <a:rPr lang="en-US"/>
              <a:t> </a:t>
            </a:r>
            <a:r>
              <a:rPr lang="en-US" err="1"/>
              <a:t>ua</a:t>
            </a:r>
            <a:r>
              <a:rPr lang="en-US"/>
              <a:t>, </a:t>
            </a:r>
            <a:r>
              <a:rPr lang="en-US" err="1"/>
              <a:t>graphql</a:t>
            </a:r>
            <a:r>
              <a:rPr lang="en-US"/>
              <a:t>, wot, power consumption, </a:t>
            </a:r>
            <a:r>
              <a:rPr lang="en-US" err="1"/>
              <a:t>cnc</a:t>
            </a:r>
            <a:r>
              <a:rPr lang="en-US"/>
              <a:t>)</a:t>
            </a:r>
          </a:p>
          <a:p>
            <a:pPr marL="171450" indent="-171450">
              <a:lnSpc>
                <a:spcPct val="90000"/>
              </a:lnSpc>
              <a:spcBef>
                <a:spcPts val="1000"/>
              </a:spcBef>
              <a:buFont typeface="Arial,Sans-Serif" panose="020F0302020204030204"/>
              <a:buChar char="•"/>
              <a:tabLst>
                <a:tab pos="338636" algn="l"/>
              </a:tabLst>
            </a:pPr>
            <a:r>
              <a:rPr lang="en-US"/>
              <a:t>Enhancing Training Content and Documentation (new </a:t>
            </a:r>
            <a:r>
              <a:rPr lang="en-US" err="1"/>
              <a:t>ui</a:t>
            </a:r>
            <a:r>
              <a:rPr lang="en-US"/>
              <a:t> video training, </a:t>
            </a:r>
            <a:r>
              <a:rPr lang="en-US" err="1"/>
              <a:t>github</a:t>
            </a:r>
            <a:r>
              <a:rPr lang="en-US"/>
              <a:t>, confluence, </a:t>
            </a:r>
            <a:r>
              <a:rPr lang="en-US" err="1"/>
              <a:t>sm</a:t>
            </a:r>
            <a:r>
              <a:rPr lang="en-US"/>
              <a:t> profile workflow)</a:t>
            </a:r>
            <a:endParaRPr lang="en-US">
              <a:cs typeface="Calibri"/>
            </a:endParaRPr>
          </a:p>
        </p:txBody>
      </p:sp>
      <p:sp>
        <p:nvSpPr>
          <p:cNvPr id="4" name="Slide Number Placeholder 3"/>
          <p:cNvSpPr>
            <a:spLocks noGrp="1"/>
          </p:cNvSpPr>
          <p:nvPr>
            <p:ph type="sldNum" sz="quarter" idx="5"/>
          </p:nvPr>
        </p:nvSpPr>
        <p:spPr/>
        <p:txBody>
          <a:bodyPr/>
          <a:lstStyle/>
          <a:p>
            <a:fld id="{D8076176-DD93-4B45-881F-0EF1FEEE8DC7}" type="slidenum">
              <a:rPr lang="en-US" smtClean="0"/>
              <a:t>5</a:t>
            </a:fld>
            <a:endParaRPr lang="en-US"/>
          </a:p>
        </p:txBody>
      </p:sp>
    </p:spTree>
    <p:extLst>
      <p:ext uri="{BB962C8B-B14F-4D97-AF65-F5344CB8AC3E}">
        <p14:creationId xmlns:p14="http://schemas.microsoft.com/office/powerpoint/2010/main" val="28342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spcBef>
                <a:spcPts val="1000"/>
              </a:spcBef>
              <a:buFont typeface="Arial"/>
              <a:buChar char="•"/>
            </a:pPr>
            <a:r>
              <a:rPr lang="en-US" b="1" dirty="0"/>
              <a:t>Launched CESMII </a:t>
            </a:r>
            <a:r>
              <a:rPr lang="en-US" b="1" dirty="0" err="1"/>
              <a:t>CloudLibrary</a:t>
            </a:r>
            <a:r>
              <a:rPr lang="en-US" b="1" dirty="0"/>
              <a:t> Application</a:t>
            </a:r>
            <a:endParaRPr lang="en-US" dirty="0"/>
          </a:p>
          <a:p>
            <a:pPr marL="171450" indent="-171450">
              <a:lnSpc>
                <a:spcPct val="90000"/>
              </a:lnSpc>
              <a:spcBef>
                <a:spcPts val="1000"/>
              </a:spcBef>
              <a:buFont typeface="Arial"/>
              <a:buChar char="•"/>
            </a:pPr>
            <a:r>
              <a:rPr lang="en-US" b="1" dirty="0"/>
              <a:t>Integrated </a:t>
            </a:r>
            <a:r>
              <a:rPr lang="en-US" b="1" dirty="0" err="1"/>
              <a:t>ProfileDesigner</a:t>
            </a:r>
            <a:r>
              <a:rPr lang="en-US" b="1" dirty="0"/>
              <a:t> and Marketplace via </a:t>
            </a:r>
            <a:r>
              <a:rPr lang="en-US" b="1" dirty="0" err="1"/>
              <a:t>CloudLibrary</a:t>
            </a:r>
            <a:br>
              <a:rPr lang="en-US" b="1" dirty="0">
                <a:cs typeface="+mn-lt"/>
              </a:rPr>
            </a:br>
            <a:r>
              <a:rPr lang="en-US" b="1" dirty="0"/>
              <a:t>- View</a:t>
            </a:r>
            <a:r>
              <a:rPr lang="en-US" dirty="0"/>
              <a:t> SM Profiles in Marketplace, Extend using </a:t>
            </a:r>
            <a:r>
              <a:rPr lang="en-US" dirty="0" err="1"/>
              <a:t>ProfileDesigner</a:t>
            </a:r>
            <a:br>
              <a:rPr lang="en-US" dirty="0">
                <a:cs typeface="+mn-lt"/>
              </a:rPr>
            </a:br>
            <a:r>
              <a:rPr lang="en-US" dirty="0">
                <a:cs typeface="+mn-lt"/>
              </a:rPr>
              <a:t>- Publication of SM Profiles to Marketplace from </a:t>
            </a:r>
            <a:r>
              <a:rPr lang="en-US" dirty="0" err="1">
                <a:cs typeface="+mn-lt"/>
              </a:rPr>
              <a:t>ProfileDesigner</a:t>
            </a:r>
            <a:br>
              <a:rPr lang="en-US" dirty="0">
                <a:cs typeface="+mn-lt"/>
              </a:rPr>
            </a:br>
            <a:r>
              <a:rPr lang="en-US" dirty="0"/>
              <a:t>- Preliminary SMIP Core Integration </a:t>
            </a:r>
            <a:endParaRPr lang="en-US" dirty="0">
              <a:cs typeface="Calibri"/>
            </a:endParaRPr>
          </a:p>
          <a:p>
            <a:pPr marL="171450" indent="-171450">
              <a:lnSpc>
                <a:spcPct val="90000"/>
              </a:lnSpc>
              <a:spcBef>
                <a:spcPts val="1000"/>
              </a:spcBef>
              <a:buFont typeface="Arial"/>
              <a:buChar char="•"/>
            </a:pPr>
            <a:r>
              <a:rPr lang="en-US" b="1" dirty="0"/>
              <a:t>Profile Designer &amp; Marketplace Enhancements</a:t>
            </a:r>
            <a:endParaRPr lang="en-US" b="1" dirty="0">
              <a:cs typeface="+mn-lt"/>
            </a:endParaRPr>
          </a:p>
          <a:p>
            <a:endParaRPr lang="en-US" dirty="0"/>
          </a:p>
        </p:txBody>
      </p:sp>
      <p:sp>
        <p:nvSpPr>
          <p:cNvPr id="4" name="Slide Number Placeholder 3"/>
          <p:cNvSpPr>
            <a:spLocks noGrp="1"/>
          </p:cNvSpPr>
          <p:nvPr>
            <p:ph type="sldNum" sz="quarter" idx="5"/>
          </p:nvPr>
        </p:nvSpPr>
        <p:spPr/>
        <p:txBody>
          <a:bodyPr/>
          <a:lstStyle/>
          <a:p>
            <a:fld id="{55594EAE-4A45-45F4-91C0-C4F4418B0B7F}" type="slidenum">
              <a:rPr lang="en-US" smtClean="0"/>
              <a:t>2</a:t>
            </a:fld>
            <a:endParaRPr lang="en-US"/>
          </a:p>
        </p:txBody>
      </p:sp>
    </p:spTree>
    <p:extLst>
      <p:ext uri="{BB962C8B-B14F-4D97-AF65-F5344CB8AC3E}">
        <p14:creationId xmlns:p14="http://schemas.microsoft.com/office/powerpoint/2010/main" val="3337673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594EAE-4A45-45F4-91C0-C4F4418B0B7F}" type="slidenum">
              <a:rPr lang="en-US" smtClean="0"/>
              <a:t>6</a:t>
            </a:fld>
            <a:endParaRPr lang="en-US"/>
          </a:p>
        </p:txBody>
      </p:sp>
    </p:spTree>
    <p:extLst>
      <p:ext uri="{BB962C8B-B14F-4D97-AF65-F5344CB8AC3E}">
        <p14:creationId xmlns:p14="http://schemas.microsoft.com/office/powerpoint/2010/main" val="2741891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594EAE-4A45-45F4-91C0-C4F4418B0B7F}" type="slidenum">
              <a:rPr lang="en-US" smtClean="0"/>
              <a:t>7</a:t>
            </a:fld>
            <a:endParaRPr lang="en-US"/>
          </a:p>
        </p:txBody>
      </p:sp>
    </p:spTree>
    <p:extLst>
      <p:ext uri="{BB962C8B-B14F-4D97-AF65-F5344CB8AC3E}">
        <p14:creationId xmlns:p14="http://schemas.microsoft.com/office/powerpoint/2010/main" val="297884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D1D5DB"/>
                </a:solidFill>
                <a:effectLst/>
                <a:latin typeface="Söhne"/>
              </a:rPr>
              <a:t>[Opening] "Let's dive into a real-world example of how Smart Manufacturing can transform the food industry. Today, we're taking a closer look at the challenges faced by food manufacturers, particularly small and medium-sized enterprises."</a:t>
            </a:r>
          </a:p>
          <a:p>
            <a:pPr algn="l"/>
            <a:r>
              <a:rPr lang="en-US" b="0" i="0">
                <a:solidFill>
                  <a:srgbClr val="D1D5DB"/>
                </a:solidFill>
                <a:effectLst/>
                <a:latin typeface="Söhne"/>
              </a:rPr>
              <a:t>[1. Challenges Faced by Food Manufacturers] "These manufacturers often grapple with issues related to product uniformity and quality consistency. These challenges not only impact their productivity but also increase waste. To thrive in a competitive landscape, real-time quality control is essential. Prioritizing high-value, closely monitored food products can offer significant long-term strategic benefits."</a:t>
            </a:r>
          </a:p>
          <a:p>
            <a:pPr algn="l"/>
            <a:r>
              <a:rPr lang="en-US" b="0" i="0">
                <a:solidFill>
                  <a:srgbClr val="D1D5DB"/>
                </a:solidFill>
                <a:effectLst/>
                <a:latin typeface="Söhne"/>
              </a:rPr>
              <a:t>[2. Solution: Real-time Sensor Monitoring] "So, what's the solution? Real-time sensor monitoring. This approach ensures consistent product quality, enables timely intervention, and ultimately reduces waste. As a result, it leads to improved throughput and overall product quality."</a:t>
            </a:r>
          </a:p>
          <a:p>
            <a:pPr algn="l"/>
            <a:r>
              <a:rPr lang="en-US" b="0" i="0">
                <a:solidFill>
                  <a:srgbClr val="D1D5DB"/>
                </a:solidFill>
                <a:effectLst/>
                <a:latin typeface="Söhne"/>
              </a:rPr>
              <a:t>[3. Smart Manufacturing Solution] "Now, how do we put this into action? We leverage Smart Manufacturing by utilizing the CESMII SMIP, which allows us to collect data from new sensors. We then create predictive models for product quality, offering guidance on maintaining the desired quality throughout the production process."</a:t>
            </a:r>
          </a:p>
          <a:p>
            <a:pPr algn="l"/>
            <a:r>
              <a:rPr lang="en-US" b="0" i="0">
                <a:solidFill>
                  <a:srgbClr val="D1D5DB"/>
                </a:solidFill>
                <a:effectLst/>
                <a:latin typeface="Söhne"/>
              </a:rPr>
              <a:t>[Conclusion] "In essence, by harnessing real-time sensor monitoring and Smart Manufacturing solutions, we're empowering food manufacturers like </a:t>
            </a:r>
            <a:r>
              <a:rPr lang="en-US" b="0" i="0" err="1">
                <a:solidFill>
                  <a:srgbClr val="D1D5DB"/>
                </a:solidFill>
                <a:effectLst/>
                <a:latin typeface="Söhne"/>
              </a:rPr>
              <a:t>Krinos</a:t>
            </a:r>
            <a:r>
              <a:rPr lang="en-US" b="0" i="0">
                <a:solidFill>
                  <a:srgbClr val="D1D5DB"/>
                </a:solidFill>
                <a:effectLst/>
                <a:latin typeface="Söhne"/>
              </a:rPr>
              <a:t> to overcome their challenges and drive efficiency and quality in their operations."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594EAE-4A45-45F4-91C0-C4F4418B0B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2712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D1D5DB"/>
                </a:solidFill>
                <a:effectLst/>
                <a:latin typeface="Söhne"/>
              </a:rPr>
              <a:t>[Opening] "Let's explore how Smart Manufacturing is making a significant impact on a unique and vital industry - hop growing. The challenges faced by this industry are not just about growth but also about efficient energy usage."</a:t>
            </a:r>
          </a:p>
          <a:p>
            <a:pPr algn="l"/>
            <a:r>
              <a:rPr lang="en-US" b="0" i="0">
                <a:solidFill>
                  <a:srgbClr val="D1D5DB"/>
                </a:solidFill>
                <a:effectLst/>
                <a:latin typeface="Söhne"/>
              </a:rPr>
              <a:t>[1. Challenges Faced by the Hop Growing Industry] "The hop-growing industry, valued at $640 million, faces a major hurdle: hop drying, an energy-intensive process that can bottleneck production. To enhance quality and efficiency, dynamic drying methods are crucial. But implementing these methods effectively requires the principles of Smart Manufacturing."</a:t>
            </a:r>
          </a:p>
          <a:p>
            <a:pPr algn="l"/>
            <a:r>
              <a:rPr lang="en-US" b="0" i="0">
                <a:solidFill>
                  <a:srgbClr val="D1D5DB"/>
                </a:solidFill>
                <a:effectLst/>
                <a:latin typeface="Söhne"/>
              </a:rPr>
              <a:t>[2. Solution: Real-time Sensor Monitoring] "So, what's the solution? It's real-time sensor monitoring. Our goal is to discover energy-saving dynamic drying protocols based on real-time data while maintaining product quality. This involves creating process models, instrumenting manufacturing processes, measuring energy consumption, and quantifying the savings that will benefit growers."</a:t>
            </a:r>
          </a:p>
          <a:p>
            <a:pPr algn="l"/>
            <a:r>
              <a:rPr lang="en-US" b="0" i="0">
                <a:solidFill>
                  <a:srgbClr val="D1D5DB"/>
                </a:solidFill>
                <a:effectLst/>
                <a:latin typeface="Söhne"/>
              </a:rPr>
              <a:t>[3. Smart Manufacturing Solution] "And here's where Smart Manufacturing comes into play. Our Smart Manufacturing solution brings increased energy and production efficiency, impacting not only hop growing but also the broader agricultural sector. It showcases energy savings and productivity improvements by using a data-driven algorithm that tailors drying temperature and flow rate based on real-time environmental and process parameters."</a:t>
            </a:r>
          </a:p>
          <a:p>
            <a:pPr algn="l"/>
            <a:r>
              <a:rPr lang="en-US" b="0" i="0">
                <a:solidFill>
                  <a:srgbClr val="D1D5DB"/>
                </a:solidFill>
                <a:effectLst/>
                <a:latin typeface="Söhne"/>
              </a:rPr>
              <a:t>[Conclusion] "In summary, our Smart Manufacturing solution is revolutionizing hop drying, reducing energy consumption, and improving productivity, benefiting both growers and the agricultural sector as a whole."</a:t>
            </a:r>
          </a:p>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594EAE-4A45-45F4-91C0-C4F4418B0B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4819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emf"/><Relationship Id="rId1" Type="http://schemas.openxmlformats.org/officeDocument/2006/relationships/slideMaster" Target="../slideMasters/slideMaster3.xml"/><Relationship Id="rId5" Type="http://schemas.openxmlformats.org/officeDocument/2006/relationships/image" Target="../media/image23.png"/><Relationship Id="rId4" Type="http://schemas.openxmlformats.org/officeDocument/2006/relationships/image" Target="../media/image2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emf"/><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Picture">
    <p:spTree>
      <p:nvGrpSpPr>
        <p:cNvPr id="1" name=""/>
        <p:cNvGrpSpPr/>
        <p:nvPr/>
      </p:nvGrpSpPr>
      <p:grpSpPr>
        <a:xfrm>
          <a:off x="0" y="0"/>
          <a:ext cx="0" cy="0"/>
          <a:chOff x="0" y="0"/>
          <a:chExt cx="0" cy="0"/>
        </a:xfrm>
      </p:grpSpPr>
      <p:pic>
        <p:nvPicPr>
          <p:cNvPr id="2" name="Picture Placeholder 4">
            <a:extLst>
              <a:ext uri="{FF2B5EF4-FFF2-40B4-BE49-F238E27FC236}">
                <a16:creationId xmlns:a16="http://schemas.microsoft.com/office/drawing/2014/main" id="{13C0D671-EA00-EAF0-0B22-A38A9320616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1999" cy="6366933"/>
          </a:xfrm>
          <a:prstGeom prst="rect">
            <a:avLst/>
          </a:prstGeom>
        </p:spPr>
      </p:pic>
      <p:sp>
        <p:nvSpPr>
          <p:cNvPr id="4" name="Parallelogram 3">
            <a:extLst>
              <a:ext uri="{FF2B5EF4-FFF2-40B4-BE49-F238E27FC236}">
                <a16:creationId xmlns:a16="http://schemas.microsoft.com/office/drawing/2014/main" id="{300AF634-7D2A-E54C-9257-22DBAC931BEA}"/>
              </a:ext>
            </a:extLst>
          </p:cNvPr>
          <p:cNvSpPr/>
          <p:nvPr userDrawn="1"/>
        </p:nvSpPr>
        <p:spPr>
          <a:xfrm>
            <a:off x="-31532" y="6525491"/>
            <a:ext cx="11474338" cy="365125"/>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D19009F-8AB7-604C-8654-C6278FE10C4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12" name="Slide Number Placeholder 5">
            <a:extLst>
              <a:ext uri="{FF2B5EF4-FFF2-40B4-BE49-F238E27FC236}">
                <a16:creationId xmlns:a16="http://schemas.microsoft.com/office/drawing/2014/main" id="{D8018926-257C-E347-A1F7-852540CA7C80}"/>
              </a:ext>
            </a:extLst>
          </p:cNvPr>
          <p:cNvSpPr>
            <a:spLocks noGrp="1"/>
          </p:cNvSpPr>
          <p:nvPr>
            <p:ph type="sldNum" sz="quarter" idx="4"/>
          </p:nvPr>
        </p:nvSpPr>
        <p:spPr>
          <a:xfrm>
            <a:off x="9076143" y="6512571"/>
            <a:ext cx="2743200" cy="365125"/>
          </a:xfrm>
          <a:prstGeom prst="rect">
            <a:avLst/>
          </a:prstGeom>
        </p:spPr>
        <p:txBody>
          <a:bodyPr vert="horz" lIns="91440" tIns="45720" rIns="91440" bIns="45720" rtlCol="0" anchor="ctr"/>
          <a:lstStyle>
            <a:lvl1pPr algn="r">
              <a:defRPr sz="1200">
                <a:solidFill>
                  <a:schemeClr val="accent2">
                    <a:lumMod val="40000"/>
                    <a:lumOff val="60000"/>
                  </a:schemeClr>
                </a:solidFill>
              </a:defRPr>
            </a:lvl1pPr>
          </a:lstStyle>
          <a:p>
            <a:fld id="{E3813BF9-5145-4417-B95D-FA8627973885}" type="slidenum">
              <a:rPr lang="en-US" smtClean="0"/>
              <a:pPr/>
              <a:t>‹#›</a:t>
            </a:fld>
            <a:endParaRPr lang="en-US"/>
          </a:p>
        </p:txBody>
      </p:sp>
      <p:sp>
        <p:nvSpPr>
          <p:cNvPr id="13" name="Slide Number Placeholder 5">
            <a:extLst>
              <a:ext uri="{FF2B5EF4-FFF2-40B4-BE49-F238E27FC236}">
                <a16:creationId xmlns:a16="http://schemas.microsoft.com/office/drawing/2014/main" id="{FE20BC96-FA51-AD47-835E-B0562DB56297}"/>
              </a:ext>
            </a:extLst>
          </p:cNvPr>
          <p:cNvSpPr txBox="1">
            <a:spLocks/>
          </p:cNvSpPr>
          <p:nvPr userDrawn="1"/>
        </p:nvSpPr>
        <p:spPr>
          <a:xfrm>
            <a:off x="283014" y="6528337"/>
            <a:ext cx="357910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bg1"/>
                </a:solidFill>
              </a:rPr>
              <a:t>Copyright © 2023 CESMII - All Rights Reserved.        </a:t>
            </a:r>
          </a:p>
        </p:txBody>
      </p:sp>
      <p:pic>
        <p:nvPicPr>
          <p:cNvPr id="3" name="Picture 2" descr="A black and white sign&#10;&#10;Description automatically generated with low confidence">
            <a:extLst>
              <a:ext uri="{FF2B5EF4-FFF2-40B4-BE49-F238E27FC236}">
                <a16:creationId xmlns:a16="http://schemas.microsoft.com/office/drawing/2014/main" id="{A64683CE-100E-AF8C-87F7-3CC1C4F451B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82688" y="934634"/>
            <a:ext cx="3563533" cy="1144538"/>
          </a:xfrm>
          <a:prstGeom prst="rect">
            <a:avLst/>
          </a:prstGeom>
        </p:spPr>
      </p:pic>
      <p:sp>
        <p:nvSpPr>
          <p:cNvPr id="5" name="Content Placeholder 2">
            <a:extLst>
              <a:ext uri="{FF2B5EF4-FFF2-40B4-BE49-F238E27FC236}">
                <a16:creationId xmlns:a16="http://schemas.microsoft.com/office/drawing/2014/main" id="{1CD52215-85F3-DBDE-1CF3-E702E4EB8A2D}"/>
              </a:ext>
            </a:extLst>
          </p:cNvPr>
          <p:cNvSpPr>
            <a:spLocks noGrp="1"/>
          </p:cNvSpPr>
          <p:nvPr>
            <p:ph sz="quarter" idx="11" hasCustomPrompt="1"/>
          </p:nvPr>
        </p:nvSpPr>
        <p:spPr>
          <a:xfrm>
            <a:off x="1849437" y="2224810"/>
            <a:ext cx="9398000" cy="2554019"/>
          </a:xfrm>
          <a:prstGeom prst="rect">
            <a:avLst/>
          </a:prstGeom>
        </p:spPr>
        <p:txBody>
          <a:bodyPr>
            <a:normAutofit/>
          </a:bodyPr>
          <a:lstStyle>
            <a:lvl1pPr marL="0" indent="0" algn="r">
              <a:buNone/>
              <a:defRPr sz="6000" b="1">
                <a:solidFill>
                  <a:schemeClr val="tx1"/>
                </a:solidFill>
              </a:defRPr>
            </a:lvl1pPr>
          </a:lstStyle>
          <a:p>
            <a:pPr lvl="0"/>
            <a:r>
              <a:rPr lang="en-US" dirty="0"/>
              <a:t>Click to </a:t>
            </a:r>
            <a:br>
              <a:rPr lang="en-US" dirty="0"/>
            </a:br>
            <a:r>
              <a:rPr lang="en-US" dirty="0"/>
              <a:t>insert divider </a:t>
            </a:r>
            <a:br>
              <a:rPr lang="en-US" dirty="0"/>
            </a:br>
            <a:r>
              <a:rPr lang="en-US" dirty="0"/>
              <a:t>text here</a:t>
            </a:r>
          </a:p>
        </p:txBody>
      </p:sp>
      <p:sp>
        <p:nvSpPr>
          <p:cNvPr id="6" name="Text Placeholder 9">
            <a:extLst>
              <a:ext uri="{FF2B5EF4-FFF2-40B4-BE49-F238E27FC236}">
                <a16:creationId xmlns:a16="http://schemas.microsoft.com/office/drawing/2014/main" id="{B56EBC4B-5B38-2648-54FD-4BFC79865E1C}"/>
              </a:ext>
            </a:extLst>
          </p:cNvPr>
          <p:cNvSpPr>
            <a:spLocks noGrp="1"/>
          </p:cNvSpPr>
          <p:nvPr>
            <p:ph type="body" sz="quarter" idx="14" hasCustomPrompt="1"/>
          </p:nvPr>
        </p:nvSpPr>
        <p:spPr>
          <a:xfrm>
            <a:off x="429208" y="4820603"/>
            <a:ext cx="10818229" cy="553830"/>
          </a:xfrm>
          <a:prstGeom prst="rect">
            <a:avLst/>
          </a:prstGeom>
        </p:spPr>
        <p:txBody>
          <a:bodyPr/>
          <a:lstStyle>
            <a:lvl1pPr marL="0" indent="0" algn="r">
              <a:buClr>
                <a:schemeClr val="tx1"/>
              </a:buClr>
              <a:buNone/>
              <a:defRPr sz="1800" baseline="0">
                <a:solidFill>
                  <a:schemeClr val="tx1"/>
                </a:solidFill>
              </a:defRPr>
            </a:lvl1pPr>
            <a:lvl2pPr marL="457200" indent="0" algn="r">
              <a:buClr>
                <a:schemeClr val="tx1"/>
              </a:buClr>
              <a:buNone/>
              <a:defRPr sz="1800">
                <a:solidFill>
                  <a:schemeClr val="tx1"/>
                </a:solidFill>
              </a:defRPr>
            </a:lvl2pPr>
            <a:lvl3pPr marL="914400" indent="0" algn="r">
              <a:buClr>
                <a:schemeClr val="tx1"/>
              </a:buClr>
              <a:buNone/>
              <a:defRPr sz="1800">
                <a:solidFill>
                  <a:schemeClr val="tx1"/>
                </a:solidFill>
              </a:defRPr>
            </a:lvl3pPr>
            <a:lvl4pPr marL="1371600" indent="0" algn="r">
              <a:buClr>
                <a:schemeClr val="tx1"/>
              </a:buClr>
              <a:buNone/>
              <a:defRPr sz="1800">
                <a:solidFill>
                  <a:schemeClr val="tx1"/>
                </a:solidFill>
              </a:defRPr>
            </a:lvl4pPr>
            <a:lvl5pPr marL="1828800" indent="0" algn="r">
              <a:buClr>
                <a:schemeClr val="tx1"/>
              </a:buClr>
              <a:buNone/>
              <a:defRPr sz="1800">
                <a:solidFill>
                  <a:schemeClr val="tx1"/>
                </a:solidFill>
              </a:defRPr>
            </a:lvl5pPr>
          </a:lstStyle>
          <a:p>
            <a:pPr lvl="0"/>
            <a:r>
              <a:rPr lang="en-US" dirty="0"/>
              <a:t>Presenter Name, Title, Date </a:t>
            </a:r>
          </a:p>
        </p:txBody>
      </p:sp>
    </p:spTree>
    <p:extLst>
      <p:ext uri="{BB962C8B-B14F-4D97-AF65-F5344CB8AC3E}">
        <p14:creationId xmlns:p14="http://schemas.microsoft.com/office/powerpoint/2010/main" val="954533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_Subhea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0DA1F73-EA10-0C45-9B2C-0B943A86B110}"/>
              </a:ext>
            </a:extLst>
          </p:cNvPr>
          <p:cNvSpPr>
            <a:spLocks noGrp="1"/>
          </p:cNvSpPr>
          <p:nvPr>
            <p:ph type="title"/>
          </p:nvPr>
        </p:nvSpPr>
        <p:spPr>
          <a:xfrm>
            <a:off x="275757" y="274320"/>
            <a:ext cx="11649543" cy="597101"/>
          </a:xfrm>
          <a:prstGeom prst="rect">
            <a:avLst/>
          </a:prstGeom>
        </p:spPr>
        <p:txBody>
          <a:bodyPr lIns="182880" rIns="182880" anchor="ctr">
            <a:normAutofit/>
          </a:bodyPr>
          <a:lstStyle>
            <a:lvl1pPr marL="288925" indent="-288925" algn="l">
              <a:tabLst/>
              <a:defRPr sz="3600"/>
            </a:lvl1pPr>
          </a:lstStyle>
          <a:p>
            <a:r>
              <a:rPr lang="en-US"/>
              <a:t>Click to edit Master title style</a:t>
            </a:r>
          </a:p>
        </p:txBody>
      </p:sp>
      <p:sp>
        <p:nvSpPr>
          <p:cNvPr id="3" name="Parallelogram 3">
            <a:extLst>
              <a:ext uri="{FF2B5EF4-FFF2-40B4-BE49-F238E27FC236}">
                <a16:creationId xmlns:a16="http://schemas.microsoft.com/office/drawing/2014/main" id="{320EE5E6-8663-AA45-A12A-5A24D35EF6F7}"/>
              </a:ext>
            </a:extLst>
          </p:cNvPr>
          <p:cNvSpPr/>
          <p:nvPr userDrawn="1"/>
        </p:nvSpPr>
        <p:spPr>
          <a:xfrm>
            <a:off x="-31532" y="6525491"/>
            <a:ext cx="11474338" cy="365125"/>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5">
            <a:extLst>
              <a:ext uri="{FF2B5EF4-FFF2-40B4-BE49-F238E27FC236}">
                <a16:creationId xmlns:a16="http://schemas.microsoft.com/office/drawing/2014/main" id="{94767666-5B9B-9649-8F94-A9F652340B9B}"/>
              </a:ext>
            </a:extLst>
          </p:cNvPr>
          <p:cNvSpPr>
            <a:spLocks noGrp="1"/>
          </p:cNvSpPr>
          <p:nvPr>
            <p:ph type="sldNum" sz="quarter" idx="4"/>
          </p:nvPr>
        </p:nvSpPr>
        <p:spPr>
          <a:xfrm>
            <a:off x="9076143" y="6512571"/>
            <a:ext cx="2743200" cy="365125"/>
          </a:xfrm>
          <a:prstGeom prst="rect">
            <a:avLst/>
          </a:prstGeom>
        </p:spPr>
        <p:txBody>
          <a:bodyPr vert="horz" lIns="91440" tIns="45720" rIns="91440" bIns="45720" rtlCol="0" anchor="ctr"/>
          <a:lstStyle>
            <a:lvl1pPr algn="r">
              <a:defRPr sz="1200">
                <a:solidFill>
                  <a:schemeClr val="accent2">
                    <a:lumMod val="40000"/>
                    <a:lumOff val="60000"/>
                  </a:schemeClr>
                </a:solidFill>
              </a:defRPr>
            </a:lvl1pPr>
          </a:lstStyle>
          <a:p>
            <a:fld id="{E3813BF9-5145-4417-B95D-FA8627973885}" type="slidenum">
              <a:rPr lang="en-US" smtClean="0"/>
              <a:pPr/>
              <a:t>‹#›</a:t>
            </a:fld>
            <a:endParaRPr lang="en-US"/>
          </a:p>
        </p:txBody>
      </p:sp>
      <p:sp>
        <p:nvSpPr>
          <p:cNvPr id="5" name="Slide Number Placeholder 5">
            <a:extLst>
              <a:ext uri="{FF2B5EF4-FFF2-40B4-BE49-F238E27FC236}">
                <a16:creationId xmlns:a16="http://schemas.microsoft.com/office/drawing/2014/main" id="{831A3D29-5009-4049-9A89-B6A7E7599F26}"/>
              </a:ext>
            </a:extLst>
          </p:cNvPr>
          <p:cNvSpPr txBox="1">
            <a:spLocks/>
          </p:cNvSpPr>
          <p:nvPr userDrawn="1"/>
        </p:nvSpPr>
        <p:spPr>
          <a:xfrm>
            <a:off x="283014" y="6528337"/>
            <a:ext cx="357910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bg1"/>
                </a:solidFill>
              </a:rPr>
              <a:t>Copyright © 2023 CESMII - All Rights Reserved.</a:t>
            </a:r>
          </a:p>
        </p:txBody>
      </p:sp>
      <p:pic>
        <p:nvPicPr>
          <p:cNvPr id="6" name="Picture 5">
            <a:extLst>
              <a:ext uri="{FF2B5EF4-FFF2-40B4-BE49-F238E27FC236}">
                <a16:creationId xmlns:a16="http://schemas.microsoft.com/office/drawing/2014/main" id="{530642E2-E9F4-1841-A545-BDE5E7A657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2" name="Text Placeholder 9">
            <a:extLst>
              <a:ext uri="{FF2B5EF4-FFF2-40B4-BE49-F238E27FC236}">
                <a16:creationId xmlns:a16="http://schemas.microsoft.com/office/drawing/2014/main" id="{9AF7479F-9DA3-F088-74A7-8B5672E129C9}"/>
              </a:ext>
            </a:extLst>
          </p:cNvPr>
          <p:cNvSpPr>
            <a:spLocks noGrp="1"/>
          </p:cNvSpPr>
          <p:nvPr>
            <p:ph type="body" sz="quarter" idx="13" hasCustomPrompt="1"/>
          </p:nvPr>
        </p:nvSpPr>
        <p:spPr>
          <a:xfrm>
            <a:off x="275757" y="914400"/>
            <a:ext cx="11649543" cy="365125"/>
          </a:xfrm>
          <a:prstGeom prst="rect">
            <a:avLst/>
          </a:prstGeom>
        </p:spPr>
        <p:txBody>
          <a:bodyPr lIns="182880" rIns="182880">
            <a:noAutofit/>
          </a:bodyPr>
          <a:lstStyle>
            <a:lvl1pPr marL="0" indent="0" algn="l">
              <a:buNone/>
              <a:defRPr sz="2000">
                <a:solidFill>
                  <a:schemeClr val="tx1"/>
                </a:solidFill>
              </a:defRPr>
            </a:lvl1pPr>
            <a:lvl2pPr marL="457200" indent="0">
              <a:buNone/>
              <a:defRPr/>
            </a:lvl2pPr>
          </a:lstStyle>
          <a:p>
            <a:pPr lvl="0"/>
            <a:r>
              <a:rPr lang="en-US" dirty="0"/>
              <a:t>Insert your subtitle here</a:t>
            </a:r>
          </a:p>
        </p:txBody>
      </p:sp>
      <p:sp>
        <p:nvSpPr>
          <p:cNvPr id="7" name="Text Placeholder 9">
            <a:extLst>
              <a:ext uri="{FF2B5EF4-FFF2-40B4-BE49-F238E27FC236}">
                <a16:creationId xmlns:a16="http://schemas.microsoft.com/office/drawing/2014/main" id="{6C67DA59-9F8D-1404-B456-2AAC825A8D7F}"/>
              </a:ext>
            </a:extLst>
          </p:cNvPr>
          <p:cNvSpPr>
            <a:spLocks noGrp="1"/>
          </p:cNvSpPr>
          <p:nvPr>
            <p:ph type="body" sz="quarter" idx="14"/>
          </p:nvPr>
        </p:nvSpPr>
        <p:spPr>
          <a:xfrm>
            <a:off x="276225" y="1463040"/>
            <a:ext cx="11649075" cy="4653598"/>
          </a:xfrm>
          <a:prstGeom prst="rect">
            <a:avLst/>
          </a:prstGeom>
        </p:spPr>
        <p:txBody>
          <a:bodyPr/>
          <a:lstStyle>
            <a:lvl1pPr>
              <a:buClr>
                <a:schemeClr val="tx1"/>
              </a:buClr>
              <a:defRPr sz="1800" baseline="0">
                <a:solidFill>
                  <a:schemeClr val="tx1"/>
                </a:solidFill>
              </a:defRPr>
            </a:lvl1pPr>
            <a:lvl2pPr>
              <a:buClr>
                <a:schemeClr val="tx1"/>
              </a:buClr>
              <a:defRPr sz="1800">
                <a:solidFill>
                  <a:schemeClr val="tx1"/>
                </a:solidFill>
              </a:defRPr>
            </a:lvl2pPr>
            <a:lvl3pPr>
              <a:buClr>
                <a:schemeClr val="tx1"/>
              </a:buClr>
              <a:defRPr sz="1800">
                <a:solidFill>
                  <a:schemeClr val="tx1"/>
                </a:solidFill>
              </a:defRPr>
            </a:lvl3pPr>
            <a:lvl4pPr>
              <a:buClr>
                <a:schemeClr val="tx1"/>
              </a:buClr>
              <a:defRPr sz="1800">
                <a:solidFill>
                  <a:schemeClr val="tx1"/>
                </a:solidFill>
              </a:defRPr>
            </a:lvl4pPr>
            <a:lvl5pPr>
              <a:buClr>
                <a:schemeClr val="tx1"/>
              </a:buClr>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7444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5">
    <p:spTree>
      <p:nvGrpSpPr>
        <p:cNvPr id="1" name=""/>
        <p:cNvGrpSpPr/>
        <p:nvPr/>
      </p:nvGrpSpPr>
      <p:grpSpPr>
        <a:xfrm>
          <a:off x="0" y="0"/>
          <a:ext cx="0" cy="0"/>
          <a:chOff x="0" y="0"/>
          <a:chExt cx="0" cy="0"/>
        </a:xfrm>
      </p:grpSpPr>
      <p:sp>
        <p:nvSpPr>
          <p:cNvPr id="14" name="Parallelogram 3">
            <a:extLst>
              <a:ext uri="{FF2B5EF4-FFF2-40B4-BE49-F238E27FC236}">
                <a16:creationId xmlns:a16="http://schemas.microsoft.com/office/drawing/2014/main" id="{1B6F79E1-981C-FD47-9197-310057CE5283}"/>
              </a:ext>
            </a:extLst>
          </p:cNvPr>
          <p:cNvSpPr/>
          <p:nvPr userDrawn="1"/>
        </p:nvSpPr>
        <p:spPr>
          <a:xfrm>
            <a:off x="-31532" y="6525491"/>
            <a:ext cx="11474338" cy="365125"/>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120FC9E2-5DA7-0F4C-BF27-19492EC4C6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10" name="Slide Number Placeholder 5">
            <a:extLst>
              <a:ext uri="{FF2B5EF4-FFF2-40B4-BE49-F238E27FC236}">
                <a16:creationId xmlns:a16="http://schemas.microsoft.com/office/drawing/2014/main" id="{FF1B16AB-EAF5-B740-81F2-7CA84EACE517}"/>
              </a:ext>
            </a:extLst>
          </p:cNvPr>
          <p:cNvSpPr>
            <a:spLocks noGrp="1"/>
          </p:cNvSpPr>
          <p:nvPr>
            <p:ph type="sldNum" sz="quarter" idx="4"/>
          </p:nvPr>
        </p:nvSpPr>
        <p:spPr>
          <a:xfrm>
            <a:off x="9076143" y="6512571"/>
            <a:ext cx="2743200" cy="365125"/>
          </a:xfrm>
          <a:prstGeom prst="rect">
            <a:avLst/>
          </a:prstGeom>
        </p:spPr>
        <p:txBody>
          <a:bodyPr vert="horz" lIns="91440" tIns="45720" rIns="91440" bIns="45720" rtlCol="0" anchor="ctr"/>
          <a:lstStyle>
            <a:lvl1pPr algn="r">
              <a:defRPr sz="1200">
                <a:solidFill>
                  <a:schemeClr val="accent2">
                    <a:lumMod val="40000"/>
                    <a:lumOff val="60000"/>
                  </a:schemeClr>
                </a:solidFill>
              </a:defRPr>
            </a:lvl1pPr>
          </a:lstStyle>
          <a:p>
            <a:fld id="{E3813BF9-5145-4417-B95D-FA8627973885}" type="slidenum">
              <a:rPr lang="en-US" smtClean="0"/>
              <a:pPr/>
              <a:t>‹#›</a:t>
            </a:fld>
            <a:endParaRPr lang="en-US"/>
          </a:p>
        </p:txBody>
      </p:sp>
      <p:sp>
        <p:nvSpPr>
          <p:cNvPr id="11" name="Slide Number Placeholder 5">
            <a:extLst>
              <a:ext uri="{FF2B5EF4-FFF2-40B4-BE49-F238E27FC236}">
                <a16:creationId xmlns:a16="http://schemas.microsoft.com/office/drawing/2014/main" id="{1E43D0B7-6B4C-694E-BA98-8FA6A6C777B4}"/>
              </a:ext>
            </a:extLst>
          </p:cNvPr>
          <p:cNvSpPr txBox="1">
            <a:spLocks/>
          </p:cNvSpPr>
          <p:nvPr userDrawn="1"/>
        </p:nvSpPr>
        <p:spPr>
          <a:xfrm>
            <a:off x="283014" y="6528337"/>
            <a:ext cx="357910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bg1"/>
                </a:solidFill>
              </a:rPr>
              <a:t>Copyright © 2023 CESMII - All Rights Reserved.        </a:t>
            </a:r>
          </a:p>
        </p:txBody>
      </p:sp>
      <p:sp>
        <p:nvSpPr>
          <p:cNvPr id="21" name="Title 1">
            <a:extLst>
              <a:ext uri="{FF2B5EF4-FFF2-40B4-BE49-F238E27FC236}">
                <a16:creationId xmlns:a16="http://schemas.microsoft.com/office/drawing/2014/main" id="{83DB8FD7-7134-9C43-A5D9-4ABBB254CD90}"/>
              </a:ext>
            </a:extLst>
          </p:cNvPr>
          <p:cNvSpPr>
            <a:spLocks noGrp="1"/>
          </p:cNvSpPr>
          <p:nvPr>
            <p:ph type="title"/>
          </p:nvPr>
        </p:nvSpPr>
        <p:spPr>
          <a:xfrm>
            <a:off x="275757" y="274320"/>
            <a:ext cx="11649543" cy="597101"/>
          </a:xfrm>
          <a:prstGeom prst="rect">
            <a:avLst/>
          </a:prstGeom>
        </p:spPr>
        <p:txBody>
          <a:bodyPr lIns="182880" rIns="182880" anchor="ctr">
            <a:normAutofit/>
          </a:bodyPr>
          <a:lstStyle>
            <a:lvl1pPr marL="288925" indent="-288925" algn="l">
              <a:tabLst/>
              <a:defRPr sz="3600"/>
            </a:lvl1pPr>
          </a:lstStyle>
          <a:p>
            <a:r>
              <a:rPr lang="en-US"/>
              <a:t>Click to edit Master title style</a:t>
            </a:r>
          </a:p>
        </p:txBody>
      </p:sp>
      <p:sp>
        <p:nvSpPr>
          <p:cNvPr id="2" name="Text Placeholder 9">
            <a:extLst>
              <a:ext uri="{FF2B5EF4-FFF2-40B4-BE49-F238E27FC236}">
                <a16:creationId xmlns:a16="http://schemas.microsoft.com/office/drawing/2014/main" id="{99215F5C-51C1-FF06-BCFC-197623859F4E}"/>
              </a:ext>
            </a:extLst>
          </p:cNvPr>
          <p:cNvSpPr>
            <a:spLocks noGrp="1"/>
          </p:cNvSpPr>
          <p:nvPr>
            <p:ph type="body" sz="quarter" idx="13" hasCustomPrompt="1"/>
          </p:nvPr>
        </p:nvSpPr>
        <p:spPr>
          <a:xfrm>
            <a:off x="275757" y="914400"/>
            <a:ext cx="11649543" cy="365125"/>
          </a:xfrm>
          <a:prstGeom prst="rect">
            <a:avLst/>
          </a:prstGeom>
        </p:spPr>
        <p:txBody>
          <a:bodyPr lIns="182880" rIns="182880">
            <a:noAutofit/>
          </a:bodyPr>
          <a:lstStyle>
            <a:lvl1pPr marL="0" indent="0" algn="l">
              <a:buNone/>
              <a:defRPr sz="2000">
                <a:solidFill>
                  <a:schemeClr val="tx1"/>
                </a:solidFill>
              </a:defRPr>
            </a:lvl1pPr>
            <a:lvl2pPr marL="457200" indent="0">
              <a:buNone/>
              <a:defRPr/>
            </a:lvl2pPr>
          </a:lstStyle>
          <a:p>
            <a:pPr lvl="0"/>
            <a:r>
              <a:rPr lang="en-US" dirty="0"/>
              <a:t>Insert your subtitle here</a:t>
            </a:r>
          </a:p>
        </p:txBody>
      </p:sp>
      <p:sp>
        <p:nvSpPr>
          <p:cNvPr id="3" name="Text Placeholder 9">
            <a:extLst>
              <a:ext uri="{FF2B5EF4-FFF2-40B4-BE49-F238E27FC236}">
                <a16:creationId xmlns:a16="http://schemas.microsoft.com/office/drawing/2014/main" id="{C96FC9BF-7956-5B08-CE80-2E2C28F53E36}"/>
              </a:ext>
            </a:extLst>
          </p:cNvPr>
          <p:cNvSpPr>
            <a:spLocks noGrp="1"/>
          </p:cNvSpPr>
          <p:nvPr>
            <p:ph type="body" sz="quarter" idx="14"/>
          </p:nvPr>
        </p:nvSpPr>
        <p:spPr>
          <a:xfrm>
            <a:off x="276225" y="1463040"/>
            <a:ext cx="11649075" cy="4653598"/>
          </a:xfrm>
          <a:prstGeom prst="rect">
            <a:avLst/>
          </a:prstGeom>
        </p:spPr>
        <p:txBody>
          <a:bodyPr/>
          <a:lstStyle>
            <a:lvl1pPr>
              <a:buClr>
                <a:schemeClr val="tx1"/>
              </a:buClr>
              <a:defRPr sz="1800" baseline="0">
                <a:solidFill>
                  <a:schemeClr val="tx1"/>
                </a:solidFill>
              </a:defRPr>
            </a:lvl1pPr>
            <a:lvl2pPr>
              <a:buClr>
                <a:schemeClr val="tx1"/>
              </a:buClr>
              <a:defRPr sz="1800">
                <a:solidFill>
                  <a:schemeClr val="tx1"/>
                </a:solidFill>
              </a:defRPr>
            </a:lvl2pPr>
            <a:lvl3pPr>
              <a:buClr>
                <a:schemeClr val="tx1"/>
              </a:buClr>
              <a:defRPr sz="1800">
                <a:solidFill>
                  <a:schemeClr val="tx1"/>
                </a:solidFill>
              </a:defRPr>
            </a:lvl3pPr>
            <a:lvl4pPr>
              <a:buClr>
                <a:schemeClr val="tx1"/>
              </a:buClr>
              <a:defRPr sz="1800">
                <a:solidFill>
                  <a:schemeClr val="tx1"/>
                </a:solidFill>
              </a:defRPr>
            </a:lvl4pPr>
            <a:lvl5pPr>
              <a:buClr>
                <a:schemeClr val="tx1"/>
              </a:buClr>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1632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_Subhead">
    <p:spTree>
      <p:nvGrpSpPr>
        <p:cNvPr id="1" name=""/>
        <p:cNvGrpSpPr/>
        <p:nvPr/>
      </p:nvGrpSpPr>
      <p:grpSpPr>
        <a:xfrm>
          <a:off x="0" y="0"/>
          <a:ext cx="0" cy="0"/>
          <a:chOff x="0" y="0"/>
          <a:chExt cx="0" cy="0"/>
        </a:xfrm>
      </p:grpSpPr>
      <p:sp>
        <p:nvSpPr>
          <p:cNvPr id="3" name="Parallelogram 3">
            <a:extLst>
              <a:ext uri="{FF2B5EF4-FFF2-40B4-BE49-F238E27FC236}">
                <a16:creationId xmlns:a16="http://schemas.microsoft.com/office/drawing/2014/main" id="{320EE5E6-8663-AA45-A12A-5A24D35EF6F7}"/>
              </a:ext>
            </a:extLst>
          </p:cNvPr>
          <p:cNvSpPr/>
          <p:nvPr userDrawn="1"/>
        </p:nvSpPr>
        <p:spPr>
          <a:xfrm>
            <a:off x="-31532" y="6525491"/>
            <a:ext cx="11474338" cy="365125"/>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30642E2-E9F4-1841-A545-BDE5E7A657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8" name="Slide Number Placeholder 5">
            <a:extLst>
              <a:ext uri="{FF2B5EF4-FFF2-40B4-BE49-F238E27FC236}">
                <a16:creationId xmlns:a16="http://schemas.microsoft.com/office/drawing/2014/main" id="{46985BCC-3DAE-124D-B075-4DFD22B21C9E}"/>
              </a:ext>
            </a:extLst>
          </p:cNvPr>
          <p:cNvSpPr>
            <a:spLocks noGrp="1"/>
          </p:cNvSpPr>
          <p:nvPr>
            <p:ph type="sldNum" sz="quarter" idx="4"/>
          </p:nvPr>
        </p:nvSpPr>
        <p:spPr>
          <a:xfrm>
            <a:off x="9076143" y="6512571"/>
            <a:ext cx="2743200" cy="365125"/>
          </a:xfrm>
          <a:prstGeom prst="rect">
            <a:avLst/>
          </a:prstGeom>
        </p:spPr>
        <p:txBody>
          <a:bodyPr vert="horz" lIns="91440" tIns="45720" rIns="91440" bIns="45720" rtlCol="0" anchor="ctr"/>
          <a:lstStyle>
            <a:lvl1pPr algn="r">
              <a:defRPr sz="1200">
                <a:solidFill>
                  <a:schemeClr val="accent2">
                    <a:lumMod val="40000"/>
                    <a:lumOff val="60000"/>
                  </a:schemeClr>
                </a:solidFill>
              </a:defRPr>
            </a:lvl1pPr>
          </a:lstStyle>
          <a:p>
            <a:fld id="{E3813BF9-5145-4417-B95D-FA8627973885}" type="slidenum">
              <a:rPr lang="en-US" smtClean="0"/>
              <a:pPr/>
              <a:t>‹#›</a:t>
            </a:fld>
            <a:endParaRPr lang="en-US"/>
          </a:p>
        </p:txBody>
      </p:sp>
      <p:sp>
        <p:nvSpPr>
          <p:cNvPr id="10" name="Slide Number Placeholder 5">
            <a:extLst>
              <a:ext uri="{FF2B5EF4-FFF2-40B4-BE49-F238E27FC236}">
                <a16:creationId xmlns:a16="http://schemas.microsoft.com/office/drawing/2014/main" id="{CE34FCFA-B738-3043-9688-364609368F8A}"/>
              </a:ext>
            </a:extLst>
          </p:cNvPr>
          <p:cNvSpPr txBox="1">
            <a:spLocks/>
          </p:cNvSpPr>
          <p:nvPr userDrawn="1"/>
        </p:nvSpPr>
        <p:spPr>
          <a:xfrm>
            <a:off x="283014" y="6528337"/>
            <a:ext cx="357910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bg1"/>
                </a:solidFill>
              </a:rPr>
              <a:t>Copyright © 2023 CESMII - All Rights Reserved.        </a:t>
            </a:r>
          </a:p>
        </p:txBody>
      </p:sp>
      <p:sp>
        <p:nvSpPr>
          <p:cNvPr id="11" name="Title 1">
            <a:extLst>
              <a:ext uri="{FF2B5EF4-FFF2-40B4-BE49-F238E27FC236}">
                <a16:creationId xmlns:a16="http://schemas.microsoft.com/office/drawing/2014/main" id="{0445ABE1-D1E7-F145-AA3E-A31A37C8594C}"/>
              </a:ext>
            </a:extLst>
          </p:cNvPr>
          <p:cNvSpPr>
            <a:spLocks noGrp="1"/>
          </p:cNvSpPr>
          <p:nvPr>
            <p:ph type="title"/>
          </p:nvPr>
        </p:nvSpPr>
        <p:spPr>
          <a:xfrm>
            <a:off x="275757" y="274320"/>
            <a:ext cx="11649543" cy="597101"/>
          </a:xfrm>
          <a:prstGeom prst="rect">
            <a:avLst/>
          </a:prstGeom>
        </p:spPr>
        <p:txBody>
          <a:bodyPr lIns="182880" rIns="182880" anchor="ctr">
            <a:normAutofit/>
          </a:bodyPr>
          <a:lstStyle>
            <a:lvl1pPr marL="288925" indent="-288925" algn="ctr">
              <a:tabLst/>
              <a:defRPr sz="3600"/>
            </a:lvl1pPr>
          </a:lstStyle>
          <a:p>
            <a:r>
              <a:rPr lang="en-US"/>
              <a:t>Click to edit Master title style</a:t>
            </a:r>
          </a:p>
        </p:txBody>
      </p:sp>
      <p:sp>
        <p:nvSpPr>
          <p:cNvPr id="12" name="Text Placeholder 9">
            <a:extLst>
              <a:ext uri="{FF2B5EF4-FFF2-40B4-BE49-F238E27FC236}">
                <a16:creationId xmlns:a16="http://schemas.microsoft.com/office/drawing/2014/main" id="{4F289E27-09B5-5043-A47C-A74207AEEF8F}"/>
              </a:ext>
            </a:extLst>
          </p:cNvPr>
          <p:cNvSpPr>
            <a:spLocks noGrp="1"/>
          </p:cNvSpPr>
          <p:nvPr>
            <p:ph type="body" sz="quarter" idx="13" hasCustomPrompt="1"/>
          </p:nvPr>
        </p:nvSpPr>
        <p:spPr>
          <a:xfrm>
            <a:off x="275757" y="914400"/>
            <a:ext cx="11649543" cy="365125"/>
          </a:xfrm>
          <a:prstGeom prst="rect">
            <a:avLst/>
          </a:prstGeom>
        </p:spPr>
        <p:txBody>
          <a:bodyPr lIns="182880" rIns="182880">
            <a:noAutofit/>
          </a:bodyPr>
          <a:lstStyle>
            <a:lvl1pPr marL="0" indent="0" algn="ctr">
              <a:buNone/>
              <a:defRPr sz="2000">
                <a:solidFill>
                  <a:schemeClr val="tx1"/>
                </a:solidFill>
              </a:defRPr>
            </a:lvl1pPr>
            <a:lvl2pPr marL="457200" indent="0">
              <a:buNone/>
              <a:defRPr/>
            </a:lvl2pPr>
          </a:lstStyle>
          <a:p>
            <a:pPr lvl="0"/>
            <a:r>
              <a:rPr lang="en-US" dirty="0"/>
              <a:t>Insert your subtitle here</a:t>
            </a:r>
          </a:p>
        </p:txBody>
      </p:sp>
    </p:spTree>
    <p:extLst>
      <p:ext uri="{BB962C8B-B14F-4D97-AF65-F5344CB8AC3E}">
        <p14:creationId xmlns:p14="http://schemas.microsoft.com/office/powerpoint/2010/main" val="754933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6">
    <p:spTree>
      <p:nvGrpSpPr>
        <p:cNvPr id="1" name=""/>
        <p:cNvGrpSpPr/>
        <p:nvPr/>
      </p:nvGrpSpPr>
      <p:grpSpPr>
        <a:xfrm>
          <a:off x="0" y="0"/>
          <a:ext cx="0" cy="0"/>
          <a:chOff x="0" y="0"/>
          <a:chExt cx="0" cy="0"/>
        </a:xfrm>
      </p:grpSpPr>
      <p:sp>
        <p:nvSpPr>
          <p:cNvPr id="14" name="Parallelogram 3">
            <a:extLst>
              <a:ext uri="{FF2B5EF4-FFF2-40B4-BE49-F238E27FC236}">
                <a16:creationId xmlns:a16="http://schemas.microsoft.com/office/drawing/2014/main" id="{1B6F79E1-981C-FD47-9197-310057CE5283}"/>
              </a:ext>
            </a:extLst>
          </p:cNvPr>
          <p:cNvSpPr/>
          <p:nvPr userDrawn="1"/>
        </p:nvSpPr>
        <p:spPr>
          <a:xfrm>
            <a:off x="-31532" y="6525491"/>
            <a:ext cx="11474338" cy="365125"/>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120FC9E2-5DA7-0F4C-BF27-19492EC4C6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cxnSp>
        <p:nvCxnSpPr>
          <p:cNvPr id="11" name="Straight Connector 10">
            <a:extLst>
              <a:ext uri="{FF2B5EF4-FFF2-40B4-BE49-F238E27FC236}">
                <a16:creationId xmlns:a16="http://schemas.microsoft.com/office/drawing/2014/main" id="{B8596E58-DF50-EB49-A35A-C17C3CE36112}"/>
              </a:ext>
            </a:extLst>
          </p:cNvPr>
          <p:cNvCxnSpPr>
            <a:cxnSpLocks noChangeAspect="1"/>
          </p:cNvCxnSpPr>
          <p:nvPr userDrawn="1"/>
        </p:nvCxnSpPr>
        <p:spPr>
          <a:xfrm flipV="1">
            <a:off x="6114929" y="1600201"/>
            <a:ext cx="0" cy="4571999"/>
          </a:xfrm>
          <a:prstGeom prst="line">
            <a:avLst/>
          </a:prstGeom>
          <a:ln w="12700">
            <a:solidFill>
              <a:schemeClr val="accent5"/>
            </a:solidFill>
          </a:ln>
          <a:effectLst/>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9829B9FF-849D-3847-80FA-46FA33C35125}"/>
              </a:ext>
            </a:extLst>
          </p:cNvPr>
          <p:cNvSpPr>
            <a:spLocks noGrp="1"/>
          </p:cNvSpPr>
          <p:nvPr>
            <p:ph type="sldNum" sz="quarter" idx="4"/>
          </p:nvPr>
        </p:nvSpPr>
        <p:spPr>
          <a:xfrm>
            <a:off x="9076143" y="6512571"/>
            <a:ext cx="2743200" cy="365125"/>
          </a:xfrm>
          <a:prstGeom prst="rect">
            <a:avLst/>
          </a:prstGeom>
        </p:spPr>
        <p:txBody>
          <a:bodyPr vert="horz" lIns="91440" tIns="45720" rIns="91440" bIns="45720" rtlCol="0" anchor="ctr"/>
          <a:lstStyle>
            <a:lvl1pPr algn="r">
              <a:defRPr sz="1200">
                <a:solidFill>
                  <a:schemeClr val="accent2">
                    <a:lumMod val="40000"/>
                    <a:lumOff val="60000"/>
                  </a:schemeClr>
                </a:solidFill>
              </a:defRPr>
            </a:lvl1pPr>
          </a:lstStyle>
          <a:p>
            <a:fld id="{E3813BF9-5145-4417-B95D-FA8627973885}" type="slidenum">
              <a:rPr lang="en-US" smtClean="0"/>
              <a:pPr/>
              <a:t>‹#›</a:t>
            </a:fld>
            <a:endParaRPr lang="en-US"/>
          </a:p>
        </p:txBody>
      </p:sp>
      <p:sp>
        <p:nvSpPr>
          <p:cNvPr id="13" name="Slide Number Placeholder 5">
            <a:extLst>
              <a:ext uri="{FF2B5EF4-FFF2-40B4-BE49-F238E27FC236}">
                <a16:creationId xmlns:a16="http://schemas.microsoft.com/office/drawing/2014/main" id="{36DBF007-8FA8-C14C-9BDB-F5EB039F6BC2}"/>
              </a:ext>
            </a:extLst>
          </p:cNvPr>
          <p:cNvSpPr txBox="1">
            <a:spLocks/>
          </p:cNvSpPr>
          <p:nvPr userDrawn="1"/>
        </p:nvSpPr>
        <p:spPr>
          <a:xfrm>
            <a:off x="283014" y="6528337"/>
            <a:ext cx="357910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bg1"/>
                </a:solidFill>
              </a:rPr>
              <a:t>Copyright © 2023 CESMII - All Rights Reserved.        </a:t>
            </a:r>
          </a:p>
        </p:txBody>
      </p:sp>
      <p:sp>
        <p:nvSpPr>
          <p:cNvPr id="25" name="Content Placeholder 2">
            <a:extLst>
              <a:ext uri="{FF2B5EF4-FFF2-40B4-BE49-F238E27FC236}">
                <a16:creationId xmlns:a16="http://schemas.microsoft.com/office/drawing/2014/main" id="{8FBE7794-4C60-BC49-AFF3-8EAE1158DC1F}"/>
              </a:ext>
            </a:extLst>
          </p:cNvPr>
          <p:cNvSpPr>
            <a:spLocks noGrp="1"/>
          </p:cNvSpPr>
          <p:nvPr>
            <p:ph sz="quarter" idx="18"/>
          </p:nvPr>
        </p:nvSpPr>
        <p:spPr>
          <a:xfrm>
            <a:off x="6671734" y="2007370"/>
            <a:ext cx="4771072" cy="2843259"/>
          </a:xfrm>
          <a:prstGeom prst="rect">
            <a:avLst/>
          </a:prstGeom>
        </p:spPr>
        <p:txBody>
          <a:bodyPr numCol="1">
            <a:normAutofit/>
          </a:bodyPr>
          <a:lstStyle>
            <a:lvl1pPr marL="0" indent="0">
              <a:buFont typeface="Arial" panose="020B0604020202020204" pitchFamily="34" charset="0"/>
              <a:buNone/>
              <a:defRPr sz="1600"/>
            </a:lvl1pPr>
            <a:lvl2pPr marL="457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en-US"/>
              <a:t>Click to edit Master text style</a:t>
            </a:r>
          </a:p>
        </p:txBody>
      </p:sp>
      <p:sp>
        <p:nvSpPr>
          <p:cNvPr id="26" name="Content Placeholder 2">
            <a:extLst>
              <a:ext uri="{FF2B5EF4-FFF2-40B4-BE49-F238E27FC236}">
                <a16:creationId xmlns:a16="http://schemas.microsoft.com/office/drawing/2014/main" id="{0EA1C274-6E34-C14C-BEA8-C20BD02316A6}"/>
              </a:ext>
            </a:extLst>
          </p:cNvPr>
          <p:cNvSpPr>
            <a:spLocks noGrp="1"/>
          </p:cNvSpPr>
          <p:nvPr>
            <p:ph sz="quarter" idx="19"/>
          </p:nvPr>
        </p:nvSpPr>
        <p:spPr>
          <a:xfrm>
            <a:off x="773854" y="2007370"/>
            <a:ext cx="4771072" cy="2843259"/>
          </a:xfrm>
          <a:prstGeom prst="rect">
            <a:avLst/>
          </a:prstGeom>
        </p:spPr>
        <p:txBody>
          <a:bodyPr numCol="1">
            <a:normAutofit/>
          </a:bodyPr>
          <a:lstStyle>
            <a:lvl1pPr marL="0" indent="0">
              <a:buFont typeface="Arial" panose="020B0604020202020204" pitchFamily="34" charset="0"/>
              <a:buNone/>
              <a:defRPr sz="1600"/>
            </a:lvl1pPr>
            <a:lvl2pPr marL="457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en-US" dirty="0"/>
              <a:t>Click to edit Master text style</a:t>
            </a:r>
          </a:p>
        </p:txBody>
      </p:sp>
      <p:sp>
        <p:nvSpPr>
          <p:cNvPr id="27" name="Title 1">
            <a:extLst>
              <a:ext uri="{FF2B5EF4-FFF2-40B4-BE49-F238E27FC236}">
                <a16:creationId xmlns:a16="http://schemas.microsoft.com/office/drawing/2014/main" id="{5E040B91-098B-A845-846C-F6840A01BB33}"/>
              </a:ext>
            </a:extLst>
          </p:cNvPr>
          <p:cNvSpPr>
            <a:spLocks noGrp="1"/>
          </p:cNvSpPr>
          <p:nvPr>
            <p:ph type="title"/>
          </p:nvPr>
        </p:nvSpPr>
        <p:spPr>
          <a:xfrm>
            <a:off x="275757" y="274320"/>
            <a:ext cx="11649543" cy="597101"/>
          </a:xfrm>
          <a:prstGeom prst="rect">
            <a:avLst/>
          </a:prstGeom>
        </p:spPr>
        <p:txBody>
          <a:bodyPr lIns="182880" rIns="182880" anchor="ctr">
            <a:normAutofit/>
          </a:bodyPr>
          <a:lstStyle>
            <a:lvl1pPr marL="288925" indent="-288925" algn="ctr">
              <a:tabLst/>
              <a:defRPr sz="3600"/>
            </a:lvl1pPr>
          </a:lstStyle>
          <a:p>
            <a:r>
              <a:rPr lang="en-US"/>
              <a:t>Click to edit Master title style</a:t>
            </a:r>
          </a:p>
        </p:txBody>
      </p:sp>
      <p:sp>
        <p:nvSpPr>
          <p:cNvPr id="28" name="Text Placeholder 9">
            <a:extLst>
              <a:ext uri="{FF2B5EF4-FFF2-40B4-BE49-F238E27FC236}">
                <a16:creationId xmlns:a16="http://schemas.microsoft.com/office/drawing/2014/main" id="{CF1B488C-6675-0346-882A-3DF73FECE628}"/>
              </a:ext>
            </a:extLst>
          </p:cNvPr>
          <p:cNvSpPr>
            <a:spLocks noGrp="1"/>
          </p:cNvSpPr>
          <p:nvPr>
            <p:ph type="body" sz="quarter" idx="13" hasCustomPrompt="1"/>
          </p:nvPr>
        </p:nvSpPr>
        <p:spPr>
          <a:xfrm>
            <a:off x="275757" y="914400"/>
            <a:ext cx="11649543" cy="365125"/>
          </a:xfrm>
          <a:prstGeom prst="rect">
            <a:avLst/>
          </a:prstGeom>
        </p:spPr>
        <p:txBody>
          <a:bodyPr lIns="182880" rIns="182880">
            <a:noAutofit/>
          </a:bodyPr>
          <a:lstStyle>
            <a:lvl1pPr marL="0" indent="0" algn="ctr">
              <a:buNone/>
              <a:defRPr sz="2000">
                <a:solidFill>
                  <a:schemeClr val="tx1"/>
                </a:solidFill>
              </a:defRPr>
            </a:lvl1pPr>
            <a:lvl2pPr marL="457200" indent="0">
              <a:buNone/>
              <a:defRPr/>
            </a:lvl2pPr>
          </a:lstStyle>
          <a:p>
            <a:pPr lvl="0"/>
            <a:r>
              <a:rPr lang="en-US" dirty="0"/>
              <a:t>Insert your subtitle here</a:t>
            </a:r>
          </a:p>
        </p:txBody>
      </p:sp>
    </p:spTree>
    <p:extLst>
      <p:ext uri="{BB962C8B-B14F-4D97-AF65-F5344CB8AC3E}">
        <p14:creationId xmlns:p14="http://schemas.microsoft.com/office/powerpoint/2010/main" val="1258799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7">
    <p:spTree>
      <p:nvGrpSpPr>
        <p:cNvPr id="1" name=""/>
        <p:cNvGrpSpPr/>
        <p:nvPr/>
      </p:nvGrpSpPr>
      <p:grpSpPr>
        <a:xfrm>
          <a:off x="0" y="0"/>
          <a:ext cx="0" cy="0"/>
          <a:chOff x="0" y="0"/>
          <a:chExt cx="0" cy="0"/>
        </a:xfrm>
      </p:grpSpPr>
      <p:sp>
        <p:nvSpPr>
          <p:cNvPr id="11" name="Picture Placeholder 11">
            <a:extLst>
              <a:ext uri="{FF2B5EF4-FFF2-40B4-BE49-F238E27FC236}">
                <a16:creationId xmlns:a16="http://schemas.microsoft.com/office/drawing/2014/main" id="{70B5E51D-FD1F-4C87-93AA-8A326C2485B2}"/>
              </a:ext>
            </a:extLst>
          </p:cNvPr>
          <p:cNvSpPr>
            <a:spLocks noGrp="1"/>
          </p:cNvSpPr>
          <p:nvPr>
            <p:ph type="pic" sz="quarter" idx="14"/>
          </p:nvPr>
        </p:nvSpPr>
        <p:spPr>
          <a:xfrm>
            <a:off x="283014" y="1600201"/>
            <a:ext cx="5812986" cy="4572000"/>
          </a:xfrm>
          <a:prstGeom prst="rect">
            <a:avLst/>
          </a:prstGeom>
        </p:spPr>
        <p:txBody>
          <a:bodyPr anchor="ctr"/>
          <a:lstStyle>
            <a:lvl1pPr marL="0" indent="0" algn="ctr">
              <a:buNone/>
              <a:defRPr/>
            </a:lvl1pPr>
          </a:lstStyle>
          <a:p>
            <a:endParaRPr lang="id-ID"/>
          </a:p>
        </p:txBody>
      </p:sp>
      <p:sp>
        <p:nvSpPr>
          <p:cNvPr id="14" name="Parallelogram 3">
            <a:extLst>
              <a:ext uri="{FF2B5EF4-FFF2-40B4-BE49-F238E27FC236}">
                <a16:creationId xmlns:a16="http://schemas.microsoft.com/office/drawing/2014/main" id="{1B6F79E1-981C-FD47-9197-310057CE5283}"/>
              </a:ext>
            </a:extLst>
          </p:cNvPr>
          <p:cNvSpPr/>
          <p:nvPr userDrawn="1"/>
        </p:nvSpPr>
        <p:spPr>
          <a:xfrm>
            <a:off x="-31532" y="6525491"/>
            <a:ext cx="11474338" cy="365125"/>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120FC9E2-5DA7-0F4C-BF27-19492EC4C6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10" name="Content Placeholder 2">
            <a:extLst>
              <a:ext uri="{FF2B5EF4-FFF2-40B4-BE49-F238E27FC236}">
                <a16:creationId xmlns:a16="http://schemas.microsoft.com/office/drawing/2014/main" id="{4C5F24DA-7A5C-8A4E-8358-EA73D2D0CB17}"/>
              </a:ext>
            </a:extLst>
          </p:cNvPr>
          <p:cNvSpPr>
            <a:spLocks noGrp="1"/>
          </p:cNvSpPr>
          <p:nvPr>
            <p:ph sz="quarter" idx="18"/>
          </p:nvPr>
        </p:nvSpPr>
        <p:spPr>
          <a:xfrm>
            <a:off x="6671734" y="2007370"/>
            <a:ext cx="4771072" cy="2843259"/>
          </a:xfrm>
          <a:prstGeom prst="rect">
            <a:avLst/>
          </a:prstGeom>
        </p:spPr>
        <p:txBody>
          <a:bodyPr numCol="1">
            <a:normAutofit/>
          </a:bodyPr>
          <a:lstStyle>
            <a:lvl1pPr marL="0" indent="0">
              <a:buFont typeface="Arial" panose="020B0604020202020204" pitchFamily="34" charset="0"/>
              <a:buNone/>
              <a:defRPr sz="1600"/>
            </a:lvl1pPr>
            <a:lvl2pPr marL="457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en-US" dirty="0"/>
              <a:t>Click to edit Master text style</a:t>
            </a:r>
          </a:p>
        </p:txBody>
      </p:sp>
      <p:sp>
        <p:nvSpPr>
          <p:cNvPr id="12" name="Slide Number Placeholder 5">
            <a:extLst>
              <a:ext uri="{FF2B5EF4-FFF2-40B4-BE49-F238E27FC236}">
                <a16:creationId xmlns:a16="http://schemas.microsoft.com/office/drawing/2014/main" id="{22B10D0F-FD19-A241-8342-6CAF1ACFCD68}"/>
              </a:ext>
            </a:extLst>
          </p:cNvPr>
          <p:cNvSpPr>
            <a:spLocks noGrp="1"/>
          </p:cNvSpPr>
          <p:nvPr>
            <p:ph type="sldNum" sz="quarter" idx="4"/>
          </p:nvPr>
        </p:nvSpPr>
        <p:spPr>
          <a:xfrm>
            <a:off x="9076143" y="6512571"/>
            <a:ext cx="2743200" cy="365125"/>
          </a:xfrm>
          <a:prstGeom prst="rect">
            <a:avLst/>
          </a:prstGeom>
        </p:spPr>
        <p:txBody>
          <a:bodyPr vert="horz" lIns="91440" tIns="45720" rIns="91440" bIns="45720" rtlCol="0" anchor="ctr"/>
          <a:lstStyle>
            <a:lvl1pPr algn="r">
              <a:defRPr sz="1200">
                <a:solidFill>
                  <a:schemeClr val="accent2">
                    <a:lumMod val="40000"/>
                    <a:lumOff val="60000"/>
                  </a:schemeClr>
                </a:solidFill>
              </a:defRPr>
            </a:lvl1pPr>
          </a:lstStyle>
          <a:p>
            <a:fld id="{E3813BF9-5145-4417-B95D-FA8627973885}" type="slidenum">
              <a:rPr lang="en-US" smtClean="0"/>
              <a:pPr/>
              <a:t>‹#›</a:t>
            </a:fld>
            <a:endParaRPr lang="en-US"/>
          </a:p>
        </p:txBody>
      </p:sp>
      <p:sp>
        <p:nvSpPr>
          <p:cNvPr id="13" name="Slide Number Placeholder 5">
            <a:extLst>
              <a:ext uri="{FF2B5EF4-FFF2-40B4-BE49-F238E27FC236}">
                <a16:creationId xmlns:a16="http://schemas.microsoft.com/office/drawing/2014/main" id="{F0313948-116C-F44C-B65B-B054DD4F04A5}"/>
              </a:ext>
            </a:extLst>
          </p:cNvPr>
          <p:cNvSpPr txBox="1">
            <a:spLocks/>
          </p:cNvSpPr>
          <p:nvPr userDrawn="1"/>
        </p:nvSpPr>
        <p:spPr>
          <a:xfrm>
            <a:off x="283014" y="6528337"/>
            <a:ext cx="357910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bg1"/>
                </a:solidFill>
              </a:rPr>
              <a:t>Copyright © 2023 CESMII - All Rights Reserved.        </a:t>
            </a:r>
          </a:p>
        </p:txBody>
      </p:sp>
      <p:sp>
        <p:nvSpPr>
          <p:cNvPr id="22" name="Title 1">
            <a:extLst>
              <a:ext uri="{FF2B5EF4-FFF2-40B4-BE49-F238E27FC236}">
                <a16:creationId xmlns:a16="http://schemas.microsoft.com/office/drawing/2014/main" id="{944D05BB-8332-C549-9D48-6E5393C07780}"/>
              </a:ext>
            </a:extLst>
          </p:cNvPr>
          <p:cNvSpPr>
            <a:spLocks noGrp="1"/>
          </p:cNvSpPr>
          <p:nvPr>
            <p:ph type="title"/>
          </p:nvPr>
        </p:nvSpPr>
        <p:spPr>
          <a:xfrm>
            <a:off x="275757" y="274320"/>
            <a:ext cx="11649543" cy="597101"/>
          </a:xfrm>
          <a:prstGeom prst="rect">
            <a:avLst/>
          </a:prstGeom>
        </p:spPr>
        <p:txBody>
          <a:bodyPr lIns="182880" rIns="182880" anchor="ctr">
            <a:normAutofit/>
          </a:bodyPr>
          <a:lstStyle>
            <a:lvl1pPr marL="288925" indent="-288925" algn="l">
              <a:tabLst/>
              <a:defRPr sz="3600"/>
            </a:lvl1pPr>
          </a:lstStyle>
          <a:p>
            <a:r>
              <a:rPr lang="en-US"/>
              <a:t>Click to edit Master title style</a:t>
            </a:r>
          </a:p>
        </p:txBody>
      </p:sp>
      <p:sp>
        <p:nvSpPr>
          <p:cNvPr id="23" name="Text Placeholder 9">
            <a:extLst>
              <a:ext uri="{FF2B5EF4-FFF2-40B4-BE49-F238E27FC236}">
                <a16:creationId xmlns:a16="http://schemas.microsoft.com/office/drawing/2014/main" id="{7A1CE3B9-6FE6-A440-A3D8-621CB0F193E6}"/>
              </a:ext>
            </a:extLst>
          </p:cNvPr>
          <p:cNvSpPr>
            <a:spLocks noGrp="1"/>
          </p:cNvSpPr>
          <p:nvPr>
            <p:ph type="body" sz="quarter" idx="13" hasCustomPrompt="1"/>
          </p:nvPr>
        </p:nvSpPr>
        <p:spPr>
          <a:xfrm>
            <a:off x="275757" y="914400"/>
            <a:ext cx="11649543" cy="365125"/>
          </a:xfrm>
          <a:prstGeom prst="rect">
            <a:avLst/>
          </a:prstGeom>
        </p:spPr>
        <p:txBody>
          <a:bodyPr lIns="182880" rIns="182880">
            <a:noAutofit/>
          </a:bodyPr>
          <a:lstStyle>
            <a:lvl1pPr marL="0" indent="0" algn="l">
              <a:buNone/>
              <a:defRPr sz="2000">
                <a:solidFill>
                  <a:schemeClr val="tx1"/>
                </a:solidFill>
              </a:defRPr>
            </a:lvl1pPr>
            <a:lvl2pPr marL="457200" indent="0">
              <a:buNone/>
              <a:defRPr/>
            </a:lvl2pPr>
          </a:lstStyle>
          <a:p>
            <a:pPr lvl="0"/>
            <a:r>
              <a:rPr lang="en-US" dirty="0"/>
              <a:t>Insert your subtitle here</a:t>
            </a:r>
          </a:p>
        </p:txBody>
      </p:sp>
    </p:spTree>
    <p:extLst>
      <p:ext uri="{BB962C8B-B14F-4D97-AF65-F5344CB8AC3E}">
        <p14:creationId xmlns:p14="http://schemas.microsoft.com/office/powerpoint/2010/main" val="525278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87870D-C780-4128-ABA3-7BF0D5FF930E}"/>
              </a:ext>
            </a:extLst>
          </p:cNvPr>
          <p:cNvSpPr>
            <a:spLocks noGrp="1"/>
          </p:cNvSpPr>
          <p:nvPr>
            <p:ph type="pic" sz="quarter" idx="10"/>
          </p:nvPr>
        </p:nvSpPr>
        <p:spPr>
          <a:xfrm>
            <a:off x="0" y="0"/>
            <a:ext cx="12191999" cy="6366933"/>
          </a:xfrm>
          <a:prstGeom prst="rect">
            <a:avLst/>
          </a:prstGeom>
        </p:spPr>
        <p:txBody>
          <a:bodyPr anchor="ctr"/>
          <a:lstStyle>
            <a:lvl1pPr marL="0" indent="0" algn="ctr">
              <a:buNone/>
              <a:defRPr/>
            </a:lvl1pPr>
          </a:lstStyle>
          <a:p>
            <a:endParaRPr lang="en-ID"/>
          </a:p>
        </p:txBody>
      </p:sp>
      <p:sp>
        <p:nvSpPr>
          <p:cNvPr id="4" name="Parallelogram 3">
            <a:extLst>
              <a:ext uri="{FF2B5EF4-FFF2-40B4-BE49-F238E27FC236}">
                <a16:creationId xmlns:a16="http://schemas.microsoft.com/office/drawing/2014/main" id="{300AF634-7D2A-E54C-9257-22DBAC931BEA}"/>
              </a:ext>
            </a:extLst>
          </p:cNvPr>
          <p:cNvSpPr/>
          <p:nvPr userDrawn="1"/>
        </p:nvSpPr>
        <p:spPr>
          <a:xfrm>
            <a:off x="-31532" y="6525491"/>
            <a:ext cx="11474338" cy="365125"/>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D19009F-8AB7-604C-8654-C6278FE10C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12" name="Slide Number Placeholder 5">
            <a:extLst>
              <a:ext uri="{FF2B5EF4-FFF2-40B4-BE49-F238E27FC236}">
                <a16:creationId xmlns:a16="http://schemas.microsoft.com/office/drawing/2014/main" id="{D8018926-257C-E347-A1F7-852540CA7C80}"/>
              </a:ext>
            </a:extLst>
          </p:cNvPr>
          <p:cNvSpPr>
            <a:spLocks noGrp="1"/>
          </p:cNvSpPr>
          <p:nvPr>
            <p:ph type="sldNum" sz="quarter" idx="4"/>
          </p:nvPr>
        </p:nvSpPr>
        <p:spPr>
          <a:xfrm>
            <a:off x="9076143" y="6512571"/>
            <a:ext cx="2743200" cy="365125"/>
          </a:xfrm>
          <a:prstGeom prst="rect">
            <a:avLst/>
          </a:prstGeom>
        </p:spPr>
        <p:txBody>
          <a:bodyPr vert="horz" lIns="91440" tIns="45720" rIns="91440" bIns="45720" rtlCol="0" anchor="ctr"/>
          <a:lstStyle>
            <a:lvl1pPr algn="r">
              <a:defRPr sz="1200">
                <a:solidFill>
                  <a:schemeClr val="accent2">
                    <a:lumMod val="40000"/>
                    <a:lumOff val="60000"/>
                  </a:schemeClr>
                </a:solidFill>
              </a:defRPr>
            </a:lvl1pPr>
          </a:lstStyle>
          <a:p>
            <a:fld id="{E3813BF9-5145-4417-B95D-FA8627973885}" type="slidenum">
              <a:rPr lang="en-US" smtClean="0"/>
              <a:pPr/>
              <a:t>‹#›</a:t>
            </a:fld>
            <a:endParaRPr lang="en-US"/>
          </a:p>
        </p:txBody>
      </p:sp>
      <p:sp>
        <p:nvSpPr>
          <p:cNvPr id="13" name="Slide Number Placeholder 5">
            <a:extLst>
              <a:ext uri="{FF2B5EF4-FFF2-40B4-BE49-F238E27FC236}">
                <a16:creationId xmlns:a16="http://schemas.microsoft.com/office/drawing/2014/main" id="{FE20BC96-FA51-AD47-835E-B0562DB56297}"/>
              </a:ext>
            </a:extLst>
          </p:cNvPr>
          <p:cNvSpPr txBox="1">
            <a:spLocks/>
          </p:cNvSpPr>
          <p:nvPr userDrawn="1"/>
        </p:nvSpPr>
        <p:spPr>
          <a:xfrm>
            <a:off x="283014" y="6528337"/>
            <a:ext cx="357910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bg1"/>
                </a:solidFill>
              </a:rPr>
              <a:t>Copyright © 2023 CESMII - All Rights Reserved.        </a:t>
            </a:r>
          </a:p>
        </p:txBody>
      </p:sp>
    </p:spTree>
    <p:extLst>
      <p:ext uri="{BB962C8B-B14F-4D97-AF65-F5344CB8AC3E}">
        <p14:creationId xmlns:p14="http://schemas.microsoft.com/office/powerpoint/2010/main" val="2887635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Pictur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87870D-C780-4128-ABA3-7BF0D5FF930E}"/>
              </a:ext>
            </a:extLst>
          </p:cNvPr>
          <p:cNvSpPr>
            <a:spLocks noGrp="1"/>
          </p:cNvSpPr>
          <p:nvPr>
            <p:ph type="pic" sz="quarter" idx="10"/>
          </p:nvPr>
        </p:nvSpPr>
        <p:spPr>
          <a:xfrm>
            <a:off x="0" y="0"/>
            <a:ext cx="12191999" cy="6366933"/>
          </a:xfrm>
          <a:prstGeom prst="rect">
            <a:avLst/>
          </a:prstGeom>
        </p:spPr>
        <p:txBody>
          <a:bodyPr anchor="ctr"/>
          <a:lstStyle>
            <a:lvl1pPr marL="0" indent="0" algn="ctr">
              <a:buNone/>
              <a:defRPr/>
            </a:lvl1pPr>
          </a:lstStyle>
          <a:p>
            <a:endParaRPr lang="en-ID"/>
          </a:p>
        </p:txBody>
      </p:sp>
      <p:sp>
        <p:nvSpPr>
          <p:cNvPr id="4" name="Parallelogram 3">
            <a:extLst>
              <a:ext uri="{FF2B5EF4-FFF2-40B4-BE49-F238E27FC236}">
                <a16:creationId xmlns:a16="http://schemas.microsoft.com/office/drawing/2014/main" id="{300AF634-7D2A-E54C-9257-22DBAC931BEA}"/>
              </a:ext>
            </a:extLst>
          </p:cNvPr>
          <p:cNvSpPr/>
          <p:nvPr userDrawn="1"/>
        </p:nvSpPr>
        <p:spPr>
          <a:xfrm>
            <a:off x="-31532" y="6525491"/>
            <a:ext cx="11474338" cy="365125"/>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D19009F-8AB7-604C-8654-C6278FE10C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12" name="Slide Number Placeholder 5">
            <a:extLst>
              <a:ext uri="{FF2B5EF4-FFF2-40B4-BE49-F238E27FC236}">
                <a16:creationId xmlns:a16="http://schemas.microsoft.com/office/drawing/2014/main" id="{D8018926-257C-E347-A1F7-852540CA7C80}"/>
              </a:ext>
            </a:extLst>
          </p:cNvPr>
          <p:cNvSpPr>
            <a:spLocks noGrp="1"/>
          </p:cNvSpPr>
          <p:nvPr>
            <p:ph type="sldNum" sz="quarter" idx="4"/>
          </p:nvPr>
        </p:nvSpPr>
        <p:spPr>
          <a:xfrm>
            <a:off x="9076143" y="6512571"/>
            <a:ext cx="2743200" cy="365125"/>
          </a:xfrm>
          <a:prstGeom prst="rect">
            <a:avLst/>
          </a:prstGeom>
        </p:spPr>
        <p:txBody>
          <a:bodyPr vert="horz" lIns="91440" tIns="45720" rIns="91440" bIns="45720" rtlCol="0" anchor="ctr"/>
          <a:lstStyle>
            <a:lvl1pPr algn="r">
              <a:defRPr sz="1200">
                <a:solidFill>
                  <a:schemeClr val="accent2">
                    <a:lumMod val="40000"/>
                    <a:lumOff val="60000"/>
                  </a:schemeClr>
                </a:solidFill>
              </a:defRPr>
            </a:lvl1pPr>
          </a:lstStyle>
          <a:p>
            <a:fld id="{E3813BF9-5145-4417-B95D-FA8627973885}" type="slidenum">
              <a:rPr lang="en-US" smtClean="0"/>
              <a:pPr/>
              <a:t>‹#›</a:t>
            </a:fld>
            <a:endParaRPr lang="en-US"/>
          </a:p>
        </p:txBody>
      </p:sp>
      <p:sp>
        <p:nvSpPr>
          <p:cNvPr id="13" name="Slide Number Placeholder 5">
            <a:extLst>
              <a:ext uri="{FF2B5EF4-FFF2-40B4-BE49-F238E27FC236}">
                <a16:creationId xmlns:a16="http://schemas.microsoft.com/office/drawing/2014/main" id="{FE20BC96-FA51-AD47-835E-B0562DB56297}"/>
              </a:ext>
            </a:extLst>
          </p:cNvPr>
          <p:cNvSpPr txBox="1">
            <a:spLocks/>
          </p:cNvSpPr>
          <p:nvPr userDrawn="1"/>
        </p:nvSpPr>
        <p:spPr>
          <a:xfrm>
            <a:off x="283014" y="6528337"/>
            <a:ext cx="357910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bg1"/>
                </a:solidFill>
              </a:rPr>
              <a:t>Copyright © 2023 CESMII - All Rights Reserved.</a:t>
            </a:r>
          </a:p>
        </p:txBody>
      </p:sp>
      <p:sp>
        <p:nvSpPr>
          <p:cNvPr id="7" name="Rectangle 6">
            <a:extLst>
              <a:ext uri="{FF2B5EF4-FFF2-40B4-BE49-F238E27FC236}">
                <a16:creationId xmlns:a16="http://schemas.microsoft.com/office/drawing/2014/main" id="{5B88A271-2F92-5DA3-F312-6D3E367007F2}"/>
              </a:ext>
            </a:extLst>
          </p:cNvPr>
          <p:cNvSpPr/>
          <p:nvPr userDrawn="1"/>
        </p:nvSpPr>
        <p:spPr>
          <a:xfrm>
            <a:off x="0" y="1"/>
            <a:ext cx="12192000" cy="6366932"/>
          </a:xfrm>
          <a:prstGeom prst="rect">
            <a:avLst/>
          </a:prstGeom>
          <a:gradFill flip="none" rotWithShape="1">
            <a:gsLst>
              <a:gs pos="0">
                <a:schemeClr val="accent5"/>
              </a:gs>
              <a:gs pos="100000">
                <a:schemeClr val="accent6"/>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2" name="Picture 1" descr="Shape&#10;&#10;Description automatically generated with medium confidence">
            <a:extLst>
              <a:ext uri="{FF2B5EF4-FFF2-40B4-BE49-F238E27FC236}">
                <a16:creationId xmlns:a16="http://schemas.microsoft.com/office/drawing/2014/main" id="{6B28FF7E-AA9C-4342-A9BF-BE5CA85560A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9590" y="491067"/>
            <a:ext cx="2322786" cy="592794"/>
          </a:xfrm>
          <a:prstGeom prst="rect">
            <a:avLst/>
          </a:prstGeom>
        </p:spPr>
      </p:pic>
      <p:pic>
        <p:nvPicPr>
          <p:cNvPr id="3" name="Picture 2" descr="A picture containing qr code&#10;&#10;Description automatically generated">
            <a:extLst>
              <a:ext uri="{FF2B5EF4-FFF2-40B4-BE49-F238E27FC236}">
                <a16:creationId xmlns:a16="http://schemas.microsoft.com/office/drawing/2014/main" id="{ADCD2D5D-0776-17A3-3ECE-584CF849E5E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29590" y="3088340"/>
            <a:ext cx="2322786" cy="592794"/>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5A97A73B-DCD4-17B2-9D41-0F88875CAD4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29590" y="1789703"/>
            <a:ext cx="2322786" cy="592794"/>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E0A4B015-7953-5264-446B-BB45DABE842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215640" y="496694"/>
            <a:ext cx="2322786" cy="746034"/>
          </a:xfrm>
          <a:prstGeom prst="rect">
            <a:avLst/>
          </a:prstGeom>
        </p:spPr>
      </p:pic>
      <p:pic>
        <p:nvPicPr>
          <p:cNvPr id="14" name="Picture 13" descr="A black and white sign&#10;&#10;Description automatically generated with low confidence">
            <a:extLst>
              <a:ext uri="{FF2B5EF4-FFF2-40B4-BE49-F238E27FC236}">
                <a16:creationId xmlns:a16="http://schemas.microsoft.com/office/drawing/2014/main" id="{AD77F84E-65B5-96D0-42BE-DACBB280CE25}"/>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215640" y="3088340"/>
            <a:ext cx="2322786" cy="746034"/>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DF01DFF2-9E89-FBD3-AA78-8FB1AF5C8FBE}"/>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215640" y="1792517"/>
            <a:ext cx="2322786" cy="746034"/>
          </a:xfrm>
          <a:prstGeom prst="rect">
            <a:avLst/>
          </a:prstGeom>
        </p:spPr>
      </p:pic>
    </p:spTree>
    <p:extLst>
      <p:ext uri="{BB962C8B-B14F-4D97-AF65-F5344CB8AC3E}">
        <p14:creationId xmlns:p14="http://schemas.microsoft.com/office/powerpoint/2010/main" val="2312595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_Subhea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0DA1F73-EA10-0C45-9B2C-0B943A86B110}"/>
              </a:ext>
            </a:extLst>
          </p:cNvPr>
          <p:cNvSpPr>
            <a:spLocks noGrp="1"/>
          </p:cNvSpPr>
          <p:nvPr>
            <p:ph type="title"/>
          </p:nvPr>
        </p:nvSpPr>
        <p:spPr>
          <a:xfrm>
            <a:off x="275757" y="274320"/>
            <a:ext cx="11649543" cy="597101"/>
          </a:xfrm>
          <a:prstGeom prst="rect">
            <a:avLst/>
          </a:prstGeom>
        </p:spPr>
        <p:txBody>
          <a:bodyPr lIns="182880" rIns="182880" anchor="ctr">
            <a:normAutofit/>
          </a:bodyPr>
          <a:lstStyle>
            <a:lvl1pPr marL="288925" indent="-288925" algn="l">
              <a:tabLst/>
              <a:defRPr sz="3600"/>
            </a:lvl1pPr>
          </a:lstStyle>
          <a:p>
            <a:r>
              <a:rPr lang="en-US"/>
              <a:t>Click to edit Master title style</a:t>
            </a:r>
          </a:p>
        </p:txBody>
      </p:sp>
      <p:sp>
        <p:nvSpPr>
          <p:cNvPr id="3" name="Parallelogram 3">
            <a:extLst>
              <a:ext uri="{FF2B5EF4-FFF2-40B4-BE49-F238E27FC236}">
                <a16:creationId xmlns:a16="http://schemas.microsoft.com/office/drawing/2014/main" id="{320EE5E6-8663-AA45-A12A-5A24D35EF6F7}"/>
              </a:ext>
            </a:extLst>
          </p:cNvPr>
          <p:cNvSpPr/>
          <p:nvPr userDrawn="1"/>
        </p:nvSpPr>
        <p:spPr>
          <a:xfrm>
            <a:off x="-31532" y="6525491"/>
            <a:ext cx="11474338" cy="365125"/>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5">
            <a:extLst>
              <a:ext uri="{FF2B5EF4-FFF2-40B4-BE49-F238E27FC236}">
                <a16:creationId xmlns:a16="http://schemas.microsoft.com/office/drawing/2014/main" id="{94767666-5B9B-9649-8F94-A9F652340B9B}"/>
              </a:ext>
            </a:extLst>
          </p:cNvPr>
          <p:cNvSpPr>
            <a:spLocks noGrp="1"/>
          </p:cNvSpPr>
          <p:nvPr>
            <p:ph type="sldNum" sz="quarter" idx="4"/>
          </p:nvPr>
        </p:nvSpPr>
        <p:spPr>
          <a:xfrm>
            <a:off x="9076143" y="6512571"/>
            <a:ext cx="2743200" cy="365125"/>
          </a:xfrm>
          <a:prstGeom prst="rect">
            <a:avLst/>
          </a:prstGeom>
        </p:spPr>
        <p:txBody>
          <a:bodyPr vert="horz" lIns="91440" tIns="45720" rIns="91440" bIns="45720" rtlCol="0" anchor="ctr"/>
          <a:lstStyle>
            <a:lvl1pPr algn="r">
              <a:defRPr sz="1200">
                <a:solidFill>
                  <a:schemeClr val="accent2">
                    <a:lumMod val="40000"/>
                    <a:lumOff val="60000"/>
                  </a:schemeClr>
                </a:solidFill>
              </a:defRPr>
            </a:lvl1pPr>
          </a:lstStyle>
          <a:p>
            <a:fld id="{E3813BF9-5145-4417-B95D-FA8627973885}" type="slidenum">
              <a:rPr lang="en-US" smtClean="0"/>
              <a:pPr/>
              <a:t>‹#›</a:t>
            </a:fld>
            <a:endParaRPr lang="en-US"/>
          </a:p>
        </p:txBody>
      </p:sp>
      <p:sp>
        <p:nvSpPr>
          <p:cNvPr id="5" name="Slide Number Placeholder 5">
            <a:extLst>
              <a:ext uri="{FF2B5EF4-FFF2-40B4-BE49-F238E27FC236}">
                <a16:creationId xmlns:a16="http://schemas.microsoft.com/office/drawing/2014/main" id="{831A3D29-5009-4049-9A89-B6A7E7599F26}"/>
              </a:ext>
            </a:extLst>
          </p:cNvPr>
          <p:cNvSpPr txBox="1">
            <a:spLocks/>
          </p:cNvSpPr>
          <p:nvPr userDrawn="1"/>
        </p:nvSpPr>
        <p:spPr>
          <a:xfrm>
            <a:off x="283014" y="6528337"/>
            <a:ext cx="357910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solidFill>
                  <a:schemeClr val="bg1"/>
                </a:solidFill>
              </a:rPr>
              <a:t>Copyright © 2022 CESMII - All Rights Reserved.        </a:t>
            </a:r>
          </a:p>
        </p:txBody>
      </p:sp>
      <p:pic>
        <p:nvPicPr>
          <p:cNvPr id="6" name="Picture 5">
            <a:extLst>
              <a:ext uri="{FF2B5EF4-FFF2-40B4-BE49-F238E27FC236}">
                <a16:creationId xmlns:a16="http://schemas.microsoft.com/office/drawing/2014/main" id="{530642E2-E9F4-1841-A545-BDE5E7A657D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9" name="Text Placeholder 9">
            <a:extLst>
              <a:ext uri="{FF2B5EF4-FFF2-40B4-BE49-F238E27FC236}">
                <a16:creationId xmlns:a16="http://schemas.microsoft.com/office/drawing/2014/main" id="{D3638187-B40C-6548-B2D5-5FD2C931BF36}"/>
              </a:ext>
            </a:extLst>
          </p:cNvPr>
          <p:cNvSpPr>
            <a:spLocks noGrp="1"/>
          </p:cNvSpPr>
          <p:nvPr>
            <p:ph type="body" sz="quarter" idx="13" hasCustomPrompt="1"/>
          </p:nvPr>
        </p:nvSpPr>
        <p:spPr>
          <a:xfrm>
            <a:off x="275757" y="914400"/>
            <a:ext cx="11649543" cy="365125"/>
          </a:xfrm>
          <a:prstGeom prst="rect">
            <a:avLst/>
          </a:prstGeom>
        </p:spPr>
        <p:txBody>
          <a:bodyPr lIns="182880" rIns="182880">
            <a:noAutofit/>
          </a:bodyPr>
          <a:lstStyle>
            <a:lvl1pPr marL="0" indent="0" algn="l">
              <a:buNone/>
              <a:defRPr sz="2000">
                <a:solidFill>
                  <a:schemeClr val="accent2"/>
                </a:solidFill>
              </a:defRPr>
            </a:lvl1pPr>
            <a:lvl2pPr marL="457200" indent="0">
              <a:buNone/>
              <a:defRPr/>
            </a:lvl2pPr>
          </a:lstStyle>
          <a:p>
            <a:pPr lvl="0"/>
            <a:r>
              <a:rPr lang="en-US"/>
              <a:t>Insert your subtitle here</a:t>
            </a:r>
          </a:p>
        </p:txBody>
      </p:sp>
      <p:sp>
        <p:nvSpPr>
          <p:cNvPr id="8" name="Content Placeholder 2">
            <a:extLst>
              <a:ext uri="{FF2B5EF4-FFF2-40B4-BE49-F238E27FC236}">
                <a16:creationId xmlns:a16="http://schemas.microsoft.com/office/drawing/2014/main" id="{0BFE726F-D5A0-1E4D-B465-E9C6DC4A85C2}"/>
              </a:ext>
            </a:extLst>
          </p:cNvPr>
          <p:cNvSpPr>
            <a:spLocks noGrp="1"/>
          </p:cNvSpPr>
          <p:nvPr>
            <p:ph sz="quarter" idx="18"/>
          </p:nvPr>
        </p:nvSpPr>
        <p:spPr>
          <a:xfrm>
            <a:off x="283014" y="1605902"/>
            <a:ext cx="11642286" cy="4566298"/>
          </a:xfrm>
          <a:prstGeom prst="rect">
            <a:avLst/>
          </a:prstGeom>
        </p:spPr>
        <p:txBody>
          <a:bodyPr numCol="2">
            <a:normAutofit/>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a:lvl1pPr>
            <a:lvl2pPr marL="457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en-US"/>
              <a:t>Click to edit Master text style</a:t>
            </a:r>
          </a:p>
          <a:p>
            <a:pPr lvl="0"/>
            <a:endParaRPr lang="en-US"/>
          </a:p>
        </p:txBody>
      </p:sp>
    </p:spTree>
    <p:extLst>
      <p:ext uri="{BB962C8B-B14F-4D97-AF65-F5344CB8AC3E}">
        <p14:creationId xmlns:p14="http://schemas.microsoft.com/office/powerpoint/2010/main" val="2456755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A picture containing text, plate, tableware, dishware&#10;&#10;Description automatically generated">
            <a:extLst>
              <a:ext uri="{FF2B5EF4-FFF2-40B4-BE49-F238E27FC236}">
                <a16:creationId xmlns:a16="http://schemas.microsoft.com/office/drawing/2014/main" id="{A2ECE03A-6761-0F25-2E47-AF03E27C36B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31428" y="572944"/>
            <a:ext cx="255057" cy="355803"/>
          </a:xfrm>
          <a:prstGeom prst="rect">
            <a:avLst/>
          </a:prstGeom>
        </p:spPr>
      </p:pic>
    </p:spTree>
    <p:extLst>
      <p:ext uri="{BB962C8B-B14F-4D97-AF65-F5344CB8AC3E}">
        <p14:creationId xmlns:p14="http://schemas.microsoft.com/office/powerpoint/2010/main" val="21432280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BDF445-3ECF-690E-5E91-B705BE5B9743}"/>
              </a:ext>
            </a:extLst>
          </p:cNvPr>
          <p:cNvSpPr>
            <a:spLocks noGrp="1"/>
          </p:cNvSpPr>
          <p:nvPr>
            <p:ph type="dt" sz="half" idx="10"/>
          </p:nvPr>
        </p:nvSpPr>
        <p:spPr/>
        <p:txBody>
          <a:bodyPr/>
          <a:lstStyle/>
          <a:p>
            <a:fld id="{5069BA06-C75A-8244-B35A-460F44112B00}" type="datetimeFigureOut">
              <a:rPr lang="en-US" smtClean="0"/>
              <a:t>11/3/2023</a:t>
            </a:fld>
            <a:endParaRPr lang="en-US"/>
          </a:p>
        </p:txBody>
      </p:sp>
      <p:sp>
        <p:nvSpPr>
          <p:cNvPr id="3" name="Footer Placeholder 2">
            <a:extLst>
              <a:ext uri="{FF2B5EF4-FFF2-40B4-BE49-F238E27FC236}">
                <a16:creationId xmlns:a16="http://schemas.microsoft.com/office/drawing/2014/main" id="{B2E0615E-DF56-8F37-AC7A-942421A4C2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C0026F-30F5-89C5-886F-1390415BA46E}"/>
              </a:ext>
            </a:extLst>
          </p:cNvPr>
          <p:cNvSpPr>
            <a:spLocks noGrp="1"/>
          </p:cNvSpPr>
          <p:nvPr>
            <p:ph type="sldNum" sz="quarter" idx="12"/>
          </p:nvPr>
        </p:nvSpPr>
        <p:spPr/>
        <p:txBody>
          <a:bodyPr/>
          <a:lstStyle/>
          <a:p>
            <a:fld id="{A34B07E2-058A-3948-AD57-5032422A251D}" type="slidenum">
              <a:rPr lang="en-US" smtClean="0"/>
              <a:t>‹#›</a:t>
            </a:fld>
            <a:endParaRPr lang="en-US"/>
          </a:p>
        </p:txBody>
      </p:sp>
    </p:spTree>
    <p:extLst>
      <p:ext uri="{BB962C8B-B14F-4D97-AF65-F5344CB8AC3E}">
        <p14:creationId xmlns:p14="http://schemas.microsoft.com/office/powerpoint/2010/main" val="549895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Picture">
    <p:spTree>
      <p:nvGrpSpPr>
        <p:cNvPr id="1" name=""/>
        <p:cNvGrpSpPr/>
        <p:nvPr/>
      </p:nvGrpSpPr>
      <p:grpSpPr>
        <a:xfrm>
          <a:off x="0" y="0"/>
          <a:ext cx="0" cy="0"/>
          <a:chOff x="0" y="0"/>
          <a:chExt cx="0" cy="0"/>
        </a:xfrm>
      </p:grpSpPr>
      <p:pic>
        <p:nvPicPr>
          <p:cNvPr id="9" name="Picture Placeholder 4">
            <a:extLst>
              <a:ext uri="{FF2B5EF4-FFF2-40B4-BE49-F238E27FC236}">
                <a16:creationId xmlns:a16="http://schemas.microsoft.com/office/drawing/2014/main" id="{BCAE5BA8-FC8B-53F7-2A46-160B16716C8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1767"/>
          <a:stretch/>
        </p:blipFill>
        <p:spPr>
          <a:xfrm>
            <a:off x="0" y="0"/>
            <a:ext cx="12191999" cy="6366933"/>
          </a:xfrm>
          <a:prstGeom prst="rect">
            <a:avLst/>
          </a:prstGeom>
        </p:spPr>
      </p:pic>
      <p:sp>
        <p:nvSpPr>
          <p:cNvPr id="10" name="Parallelogram 9">
            <a:extLst>
              <a:ext uri="{FF2B5EF4-FFF2-40B4-BE49-F238E27FC236}">
                <a16:creationId xmlns:a16="http://schemas.microsoft.com/office/drawing/2014/main" id="{BA49B157-99CC-117F-D2CA-7CD0798F4A0C}"/>
              </a:ext>
            </a:extLst>
          </p:cNvPr>
          <p:cNvSpPr/>
          <p:nvPr userDrawn="1"/>
        </p:nvSpPr>
        <p:spPr>
          <a:xfrm>
            <a:off x="4246563" y="-18661"/>
            <a:ext cx="7952039" cy="6385594"/>
          </a:xfrm>
          <a:custGeom>
            <a:avLst/>
            <a:gdLst>
              <a:gd name="connsiteX0" fmla="*/ 0 w 9635507"/>
              <a:gd name="connsiteY0" fmla="*/ 6366933 h 6366933"/>
              <a:gd name="connsiteX1" fmla="*/ 1591733 w 9635507"/>
              <a:gd name="connsiteY1" fmla="*/ 0 h 6366933"/>
              <a:gd name="connsiteX2" fmla="*/ 9635507 w 9635507"/>
              <a:gd name="connsiteY2" fmla="*/ 0 h 6366933"/>
              <a:gd name="connsiteX3" fmla="*/ 8043774 w 9635507"/>
              <a:gd name="connsiteY3" fmla="*/ 6366933 h 6366933"/>
              <a:gd name="connsiteX4" fmla="*/ 0 w 9635507"/>
              <a:gd name="connsiteY4" fmla="*/ 6366933 h 6366933"/>
              <a:gd name="connsiteX0" fmla="*/ 0 w 8043774"/>
              <a:gd name="connsiteY0" fmla="*/ 6366933 h 6366933"/>
              <a:gd name="connsiteX1" fmla="*/ 1591733 w 8043774"/>
              <a:gd name="connsiteY1" fmla="*/ 0 h 6366933"/>
              <a:gd name="connsiteX2" fmla="*/ 7955997 w 8043774"/>
              <a:gd name="connsiteY2" fmla="*/ 18661 h 6366933"/>
              <a:gd name="connsiteX3" fmla="*/ 8043774 w 8043774"/>
              <a:gd name="connsiteY3" fmla="*/ 6366933 h 6366933"/>
              <a:gd name="connsiteX4" fmla="*/ 0 w 8043774"/>
              <a:gd name="connsiteY4" fmla="*/ 6366933 h 6366933"/>
              <a:gd name="connsiteX0" fmla="*/ 0 w 8050458"/>
              <a:gd name="connsiteY0" fmla="*/ 6366933 h 6366933"/>
              <a:gd name="connsiteX1" fmla="*/ 1591733 w 8050458"/>
              <a:gd name="connsiteY1" fmla="*/ 0 h 6366933"/>
              <a:gd name="connsiteX2" fmla="*/ 8050458 w 8050458"/>
              <a:gd name="connsiteY2" fmla="*/ 18661 h 6366933"/>
              <a:gd name="connsiteX3" fmla="*/ 8043774 w 8050458"/>
              <a:gd name="connsiteY3" fmla="*/ 6366933 h 6366933"/>
              <a:gd name="connsiteX4" fmla="*/ 0 w 8050458"/>
              <a:gd name="connsiteY4" fmla="*/ 6366933 h 6366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458" h="6366933">
                <a:moveTo>
                  <a:pt x="0" y="6366933"/>
                </a:moveTo>
                <a:lnTo>
                  <a:pt x="1591733" y="0"/>
                </a:lnTo>
                <a:lnTo>
                  <a:pt x="8050458" y="18661"/>
                </a:lnTo>
                <a:lnTo>
                  <a:pt x="8043774" y="6366933"/>
                </a:lnTo>
                <a:lnTo>
                  <a:pt x="0" y="6366933"/>
                </a:lnTo>
                <a:close/>
              </a:path>
            </a:pathLst>
          </a:custGeom>
          <a:gradFill flip="none" rotWithShape="1">
            <a:gsLst>
              <a:gs pos="0">
                <a:schemeClr val="accent5"/>
              </a:gs>
              <a:gs pos="100000">
                <a:schemeClr val="accent6"/>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1" name="Picture 10" descr="A picture containing text&#10;&#10;Description automatically generated">
            <a:extLst>
              <a:ext uri="{FF2B5EF4-FFF2-40B4-BE49-F238E27FC236}">
                <a16:creationId xmlns:a16="http://schemas.microsoft.com/office/drawing/2014/main" id="{1795BB33-00CE-C95F-0948-819AF7EE456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82688" y="956075"/>
            <a:ext cx="3563533" cy="1144538"/>
          </a:xfrm>
          <a:prstGeom prst="rect">
            <a:avLst/>
          </a:prstGeom>
        </p:spPr>
      </p:pic>
      <p:sp>
        <p:nvSpPr>
          <p:cNvPr id="4" name="Parallelogram 3">
            <a:extLst>
              <a:ext uri="{FF2B5EF4-FFF2-40B4-BE49-F238E27FC236}">
                <a16:creationId xmlns:a16="http://schemas.microsoft.com/office/drawing/2014/main" id="{300AF634-7D2A-E54C-9257-22DBAC931BEA}"/>
              </a:ext>
            </a:extLst>
          </p:cNvPr>
          <p:cNvSpPr/>
          <p:nvPr userDrawn="1"/>
        </p:nvSpPr>
        <p:spPr>
          <a:xfrm>
            <a:off x="-31532" y="6525491"/>
            <a:ext cx="11474338" cy="365125"/>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D19009F-8AB7-604C-8654-C6278FE10C4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12" name="Slide Number Placeholder 5">
            <a:extLst>
              <a:ext uri="{FF2B5EF4-FFF2-40B4-BE49-F238E27FC236}">
                <a16:creationId xmlns:a16="http://schemas.microsoft.com/office/drawing/2014/main" id="{D8018926-257C-E347-A1F7-852540CA7C80}"/>
              </a:ext>
            </a:extLst>
          </p:cNvPr>
          <p:cNvSpPr>
            <a:spLocks noGrp="1"/>
          </p:cNvSpPr>
          <p:nvPr>
            <p:ph type="sldNum" sz="quarter" idx="4"/>
          </p:nvPr>
        </p:nvSpPr>
        <p:spPr>
          <a:xfrm>
            <a:off x="9076143" y="6512571"/>
            <a:ext cx="2743200" cy="365125"/>
          </a:xfrm>
          <a:prstGeom prst="rect">
            <a:avLst/>
          </a:prstGeom>
        </p:spPr>
        <p:txBody>
          <a:bodyPr vert="horz" lIns="91440" tIns="45720" rIns="91440" bIns="45720" rtlCol="0" anchor="ctr"/>
          <a:lstStyle>
            <a:lvl1pPr algn="r">
              <a:defRPr sz="1200">
                <a:solidFill>
                  <a:schemeClr val="accent2">
                    <a:lumMod val="40000"/>
                    <a:lumOff val="60000"/>
                  </a:schemeClr>
                </a:solidFill>
              </a:defRPr>
            </a:lvl1pPr>
          </a:lstStyle>
          <a:p>
            <a:fld id="{E3813BF9-5145-4417-B95D-FA8627973885}" type="slidenum">
              <a:rPr lang="en-US" smtClean="0"/>
              <a:pPr/>
              <a:t>‹#›</a:t>
            </a:fld>
            <a:endParaRPr lang="en-US"/>
          </a:p>
        </p:txBody>
      </p:sp>
      <p:sp>
        <p:nvSpPr>
          <p:cNvPr id="13" name="Slide Number Placeholder 5">
            <a:extLst>
              <a:ext uri="{FF2B5EF4-FFF2-40B4-BE49-F238E27FC236}">
                <a16:creationId xmlns:a16="http://schemas.microsoft.com/office/drawing/2014/main" id="{FE20BC96-FA51-AD47-835E-B0562DB56297}"/>
              </a:ext>
            </a:extLst>
          </p:cNvPr>
          <p:cNvSpPr txBox="1">
            <a:spLocks/>
          </p:cNvSpPr>
          <p:nvPr userDrawn="1"/>
        </p:nvSpPr>
        <p:spPr>
          <a:xfrm>
            <a:off x="283014" y="6528337"/>
            <a:ext cx="357910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bg1"/>
                </a:solidFill>
              </a:rPr>
              <a:t>Copyright © 2023 CESMII - All Rights Reserved.        </a:t>
            </a:r>
          </a:p>
        </p:txBody>
      </p:sp>
      <p:sp>
        <p:nvSpPr>
          <p:cNvPr id="5" name="Content Placeholder 2">
            <a:extLst>
              <a:ext uri="{FF2B5EF4-FFF2-40B4-BE49-F238E27FC236}">
                <a16:creationId xmlns:a16="http://schemas.microsoft.com/office/drawing/2014/main" id="{1CD52215-85F3-DBDE-1CF3-E702E4EB8A2D}"/>
              </a:ext>
            </a:extLst>
          </p:cNvPr>
          <p:cNvSpPr>
            <a:spLocks noGrp="1"/>
          </p:cNvSpPr>
          <p:nvPr>
            <p:ph sz="quarter" idx="11" hasCustomPrompt="1"/>
          </p:nvPr>
        </p:nvSpPr>
        <p:spPr>
          <a:xfrm>
            <a:off x="1849437" y="2224810"/>
            <a:ext cx="9398000" cy="2554019"/>
          </a:xfrm>
          <a:prstGeom prst="rect">
            <a:avLst/>
          </a:prstGeom>
        </p:spPr>
        <p:txBody>
          <a:bodyPr>
            <a:normAutofit/>
          </a:bodyPr>
          <a:lstStyle>
            <a:lvl1pPr marL="0" indent="0" algn="r">
              <a:buNone/>
              <a:defRPr sz="6000" b="1">
                <a:solidFill>
                  <a:schemeClr val="bg1"/>
                </a:solidFill>
              </a:defRPr>
            </a:lvl1pPr>
          </a:lstStyle>
          <a:p>
            <a:pPr lvl="0"/>
            <a:r>
              <a:rPr lang="en-US" dirty="0"/>
              <a:t>Click to </a:t>
            </a:r>
            <a:br>
              <a:rPr lang="en-US" dirty="0"/>
            </a:br>
            <a:r>
              <a:rPr lang="en-US" dirty="0"/>
              <a:t>insert divider </a:t>
            </a:r>
            <a:br>
              <a:rPr lang="en-US" dirty="0"/>
            </a:br>
            <a:r>
              <a:rPr lang="en-US" dirty="0"/>
              <a:t>text here</a:t>
            </a:r>
          </a:p>
        </p:txBody>
      </p:sp>
      <p:sp>
        <p:nvSpPr>
          <p:cNvPr id="6" name="Text Placeholder 9">
            <a:extLst>
              <a:ext uri="{FF2B5EF4-FFF2-40B4-BE49-F238E27FC236}">
                <a16:creationId xmlns:a16="http://schemas.microsoft.com/office/drawing/2014/main" id="{B56EBC4B-5B38-2648-54FD-4BFC79865E1C}"/>
              </a:ext>
            </a:extLst>
          </p:cNvPr>
          <p:cNvSpPr>
            <a:spLocks noGrp="1"/>
          </p:cNvSpPr>
          <p:nvPr>
            <p:ph type="body" sz="quarter" idx="14" hasCustomPrompt="1"/>
          </p:nvPr>
        </p:nvSpPr>
        <p:spPr>
          <a:xfrm>
            <a:off x="429208" y="4820603"/>
            <a:ext cx="10818229" cy="553830"/>
          </a:xfrm>
          <a:prstGeom prst="rect">
            <a:avLst/>
          </a:prstGeom>
        </p:spPr>
        <p:txBody>
          <a:bodyPr/>
          <a:lstStyle>
            <a:lvl1pPr marL="0" indent="0" algn="r">
              <a:buClr>
                <a:schemeClr val="tx1"/>
              </a:buClr>
              <a:buNone/>
              <a:defRPr sz="1800" baseline="0">
                <a:solidFill>
                  <a:schemeClr val="bg1"/>
                </a:solidFill>
              </a:defRPr>
            </a:lvl1pPr>
            <a:lvl2pPr marL="457200" indent="0" algn="r">
              <a:buClr>
                <a:schemeClr val="tx1"/>
              </a:buClr>
              <a:buNone/>
              <a:defRPr sz="1800">
                <a:solidFill>
                  <a:schemeClr val="tx1"/>
                </a:solidFill>
              </a:defRPr>
            </a:lvl2pPr>
            <a:lvl3pPr marL="914400" indent="0" algn="r">
              <a:buClr>
                <a:schemeClr val="tx1"/>
              </a:buClr>
              <a:buNone/>
              <a:defRPr sz="1800">
                <a:solidFill>
                  <a:schemeClr val="tx1"/>
                </a:solidFill>
              </a:defRPr>
            </a:lvl3pPr>
            <a:lvl4pPr marL="1371600" indent="0" algn="r">
              <a:buClr>
                <a:schemeClr val="tx1"/>
              </a:buClr>
              <a:buNone/>
              <a:defRPr sz="1800">
                <a:solidFill>
                  <a:schemeClr val="tx1"/>
                </a:solidFill>
              </a:defRPr>
            </a:lvl4pPr>
            <a:lvl5pPr marL="1828800" indent="0" algn="r">
              <a:buClr>
                <a:schemeClr val="tx1"/>
              </a:buClr>
              <a:buNone/>
              <a:defRPr sz="1800">
                <a:solidFill>
                  <a:schemeClr val="tx1"/>
                </a:solidFill>
              </a:defRPr>
            </a:lvl5pPr>
          </a:lstStyle>
          <a:p>
            <a:pPr lvl="0"/>
            <a:r>
              <a:rPr lang="en-US" dirty="0"/>
              <a:t>Presenter Name, Title, Date </a:t>
            </a:r>
          </a:p>
        </p:txBody>
      </p:sp>
      <p:sp>
        <p:nvSpPr>
          <p:cNvPr id="7" name="TextBox 6">
            <a:extLst>
              <a:ext uri="{FF2B5EF4-FFF2-40B4-BE49-F238E27FC236}">
                <a16:creationId xmlns:a16="http://schemas.microsoft.com/office/drawing/2014/main" id="{2FE20E53-D452-352D-26EC-4CD73143D91D}"/>
              </a:ext>
            </a:extLst>
          </p:cNvPr>
          <p:cNvSpPr txBox="1"/>
          <p:nvPr userDrawn="1"/>
        </p:nvSpPr>
        <p:spPr>
          <a:xfrm>
            <a:off x="13697339" y="515049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869692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B38FE00-2C56-D04C-8FEF-4E2CD5779F61}"/>
              </a:ext>
            </a:extLst>
          </p:cNvPr>
          <p:cNvSpPr/>
          <p:nvPr userDrawn="1"/>
        </p:nvSpPr>
        <p:spPr>
          <a:xfrm>
            <a:off x="0" y="0"/>
            <a:ext cx="12192000" cy="6858000"/>
          </a:xfrm>
          <a:prstGeom prst="rect">
            <a:avLst/>
          </a:prstGeom>
          <a:gradFill flip="none" rotWithShape="1">
            <a:gsLst>
              <a:gs pos="0">
                <a:schemeClr val="accent5"/>
              </a:gs>
              <a:gs pos="100000">
                <a:schemeClr val="accent6"/>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8" name="Picture 17">
            <a:extLst>
              <a:ext uri="{FF2B5EF4-FFF2-40B4-BE49-F238E27FC236}">
                <a16:creationId xmlns:a16="http://schemas.microsoft.com/office/drawing/2014/main" id="{F28EAB89-F6C3-DA40-8ABA-76EE3EA3D5CE}"/>
              </a:ext>
            </a:extLst>
          </p:cNvPr>
          <p:cNvPicPr>
            <a:picLocks noChangeAspect="1"/>
          </p:cNvPicPr>
          <p:nvPr userDrawn="1"/>
        </p:nvPicPr>
        <p:blipFill>
          <a:blip r:embed="rId2">
            <a:biLevel thresh="50000"/>
          </a:blip>
          <a:stretch>
            <a:fillRect/>
          </a:stretch>
        </p:blipFill>
        <p:spPr>
          <a:xfrm>
            <a:off x="11822303" y="6494281"/>
            <a:ext cx="369697" cy="369697"/>
          </a:xfrm>
          <a:prstGeom prst="rect">
            <a:avLst/>
          </a:prstGeom>
        </p:spPr>
      </p:pic>
      <p:sp>
        <p:nvSpPr>
          <p:cNvPr id="2" name="Slide Number Placeholder 5">
            <a:extLst>
              <a:ext uri="{FF2B5EF4-FFF2-40B4-BE49-F238E27FC236}">
                <a16:creationId xmlns:a16="http://schemas.microsoft.com/office/drawing/2014/main" id="{82C7BE8B-91F4-4A54-A7B1-03EE64BCAD5D}"/>
              </a:ext>
            </a:extLst>
          </p:cNvPr>
          <p:cNvSpPr txBox="1">
            <a:spLocks/>
          </p:cNvSpPr>
          <p:nvPr userDrawn="1"/>
        </p:nvSpPr>
        <p:spPr>
          <a:xfrm>
            <a:off x="283014" y="6528337"/>
            <a:ext cx="3579101" cy="32966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a:solidFill>
                  <a:schemeClr val="bg1"/>
                </a:solidFill>
                <a:latin typeface="Calibri" panose="020F0502020204030204" pitchFamily="34" charset="0"/>
                <a:cs typeface="Calibri" panose="020F0502020204030204" pitchFamily="34" charset="0"/>
              </a:rPr>
              <a:t>Copyright © 2020 CESMII - All Rights Reserved.        </a:t>
            </a:r>
          </a:p>
        </p:txBody>
      </p:sp>
      <p:sp>
        <p:nvSpPr>
          <p:cNvPr id="6" name="Slide Number Placeholder 5">
            <a:extLst>
              <a:ext uri="{FF2B5EF4-FFF2-40B4-BE49-F238E27FC236}">
                <a16:creationId xmlns:a16="http://schemas.microsoft.com/office/drawing/2014/main" id="{9027631E-B975-40A3-A5A9-3E91B05D18AF}"/>
              </a:ext>
            </a:extLst>
          </p:cNvPr>
          <p:cNvSpPr>
            <a:spLocks noGrp="1"/>
          </p:cNvSpPr>
          <p:nvPr>
            <p:ph type="sldNum" sz="quarter" idx="4"/>
          </p:nvPr>
        </p:nvSpPr>
        <p:spPr>
          <a:xfrm>
            <a:off x="11353800" y="6512571"/>
            <a:ext cx="465543" cy="365125"/>
          </a:xfrm>
          <a:prstGeom prst="rect">
            <a:avLst/>
          </a:prstGeom>
        </p:spPr>
        <p:txBody>
          <a:bodyPr vert="horz" lIns="91440" tIns="45720" rIns="91440" bIns="45720" rtlCol="0" anchor="ctr"/>
          <a:lstStyle>
            <a:lvl1pPr algn="r">
              <a:defRPr sz="1200">
                <a:solidFill>
                  <a:schemeClr val="accent2">
                    <a:lumMod val="40000"/>
                    <a:lumOff val="60000"/>
                  </a:schemeClr>
                </a:solidFill>
                <a:latin typeface="Calibri" panose="020F0502020204030204" pitchFamily="34" charset="0"/>
                <a:cs typeface="Calibri" panose="020F0502020204030204" pitchFamily="34" charset="0"/>
              </a:defRPr>
            </a:lvl1pPr>
          </a:lstStyle>
          <a:p>
            <a:fld id="{E3813BF9-5145-4417-B95D-FA8627973885}" type="slidenum">
              <a:rPr lang="en-US" smtClean="0"/>
              <a:pPr/>
              <a:t>‹#›</a:t>
            </a:fld>
            <a:endParaRPr lang="en-US"/>
          </a:p>
        </p:txBody>
      </p:sp>
      <p:pic>
        <p:nvPicPr>
          <p:cNvPr id="7" name="Picture Placeholder 9">
            <a:extLst>
              <a:ext uri="{FF2B5EF4-FFF2-40B4-BE49-F238E27FC236}">
                <a16:creationId xmlns:a16="http://schemas.microsoft.com/office/drawing/2014/main" id="{A345B4D6-C8FA-4DA2-90DE-C4704D9AE49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485" t="4700" r="38047"/>
          <a:stretch/>
        </p:blipFill>
        <p:spPr>
          <a:xfrm>
            <a:off x="-273050" y="0"/>
            <a:ext cx="8439150" cy="6877696"/>
          </a:xfrm>
          <a:custGeom>
            <a:avLst/>
            <a:gdLst>
              <a:gd name="connsiteX0" fmla="*/ 0 w 8438357"/>
              <a:gd name="connsiteY0" fmla="*/ 0 h 6917122"/>
              <a:gd name="connsiteX1" fmla="*/ 8438357 w 8438357"/>
              <a:gd name="connsiteY1" fmla="*/ 0 h 6917122"/>
              <a:gd name="connsiteX2" fmla="*/ 5790432 w 8438357"/>
              <a:gd name="connsiteY2" fmla="*/ 6917122 h 6917122"/>
              <a:gd name="connsiteX3" fmla="*/ 0 w 8438357"/>
              <a:gd name="connsiteY3" fmla="*/ 6917122 h 6917122"/>
            </a:gdLst>
            <a:ahLst/>
            <a:cxnLst>
              <a:cxn ang="0">
                <a:pos x="connsiteX0" y="connsiteY0"/>
              </a:cxn>
              <a:cxn ang="0">
                <a:pos x="connsiteX1" y="connsiteY1"/>
              </a:cxn>
              <a:cxn ang="0">
                <a:pos x="connsiteX2" y="connsiteY2"/>
              </a:cxn>
              <a:cxn ang="0">
                <a:pos x="connsiteX3" y="connsiteY3"/>
              </a:cxn>
            </a:cxnLst>
            <a:rect l="l" t="t" r="r" b="b"/>
            <a:pathLst>
              <a:path w="8438357" h="6917122">
                <a:moveTo>
                  <a:pt x="0" y="0"/>
                </a:moveTo>
                <a:lnTo>
                  <a:pt x="8438357" y="0"/>
                </a:lnTo>
                <a:lnTo>
                  <a:pt x="5790432" y="6917122"/>
                </a:lnTo>
                <a:lnTo>
                  <a:pt x="0" y="6917122"/>
                </a:lnTo>
                <a:close/>
              </a:path>
            </a:pathLst>
          </a:custGeom>
        </p:spPr>
      </p:pic>
      <p:cxnSp>
        <p:nvCxnSpPr>
          <p:cNvPr id="8" name="Straight Connector 7">
            <a:extLst>
              <a:ext uri="{FF2B5EF4-FFF2-40B4-BE49-F238E27FC236}">
                <a16:creationId xmlns:a16="http://schemas.microsoft.com/office/drawing/2014/main" id="{CD1FDB3A-79BC-4DB7-95FE-27F4A466F685}"/>
              </a:ext>
            </a:extLst>
          </p:cNvPr>
          <p:cNvCxnSpPr>
            <a:cxnSpLocks/>
          </p:cNvCxnSpPr>
          <p:nvPr userDrawn="1"/>
        </p:nvCxnSpPr>
        <p:spPr>
          <a:xfrm flipH="1">
            <a:off x="5475384" y="0"/>
            <a:ext cx="2690716" cy="6984694"/>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45D8911-7987-45D8-93D6-32A3594E5464}"/>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70175" y="3658241"/>
            <a:ext cx="14532349" cy="4574311"/>
          </a:xfrm>
          <a:prstGeom prst="rect">
            <a:avLst/>
          </a:prstGeom>
        </p:spPr>
      </p:pic>
      <p:sp>
        <p:nvSpPr>
          <p:cNvPr id="10" name="Slide Number Placeholder 2">
            <a:extLst>
              <a:ext uri="{FF2B5EF4-FFF2-40B4-BE49-F238E27FC236}">
                <a16:creationId xmlns:a16="http://schemas.microsoft.com/office/drawing/2014/main" id="{B31B0153-3196-4C57-BFAB-FF056DFCFF22}"/>
              </a:ext>
            </a:extLst>
          </p:cNvPr>
          <p:cNvSpPr txBox="1">
            <a:spLocks/>
          </p:cNvSpPr>
          <p:nvPr userDrawn="1"/>
        </p:nvSpPr>
        <p:spPr>
          <a:xfrm>
            <a:off x="11381013" y="6512571"/>
            <a:ext cx="43832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13BF9-5145-4417-B95D-FA8627973885}" type="slidenum">
              <a:rPr lang="en-US" smtClean="0"/>
              <a:pPr/>
              <a:t>‹#›</a:t>
            </a:fld>
            <a:endParaRPr lang="en-US"/>
          </a:p>
        </p:txBody>
      </p:sp>
      <p:pic>
        <p:nvPicPr>
          <p:cNvPr id="11" name="Picture 10">
            <a:extLst>
              <a:ext uri="{FF2B5EF4-FFF2-40B4-BE49-F238E27FC236}">
                <a16:creationId xmlns:a16="http://schemas.microsoft.com/office/drawing/2014/main" id="{BE314639-741F-4435-A879-97B749C52B0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485476" y="2885488"/>
            <a:ext cx="4198914" cy="1348610"/>
          </a:xfrm>
          <a:prstGeom prst="rect">
            <a:avLst/>
          </a:prstGeom>
        </p:spPr>
      </p:pic>
    </p:spTree>
    <p:extLst>
      <p:ext uri="{BB962C8B-B14F-4D97-AF65-F5344CB8AC3E}">
        <p14:creationId xmlns:p14="http://schemas.microsoft.com/office/powerpoint/2010/main" val="10451999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B38FE00-2C56-D04C-8FEF-4E2CD5779F61}"/>
              </a:ext>
            </a:extLst>
          </p:cNvPr>
          <p:cNvSpPr/>
          <p:nvPr userDrawn="1"/>
        </p:nvSpPr>
        <p:spPr>
          <a:xfrm>
            <a:off x="0" y="0"/>
            <a:ext cx="12192000" cy="6858000"/>
          </a:xfrm>
          <a:prstGeom prst="rect">
            <a:avLst/>
          </a:prstGeom>
          <a:gradFill flip="none" rotWithShape="1">
            <a:gsLst>
              <a:gs pos="0">
                <a:schemeClr val="accent5"/>
              </a:gs>
              <a:gs pos="100000">
                <a:schemeClr val="accent6"/>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8" name="Picture 17">
            <a:extLst>
              <a:ext uri="{FF2B5EF4-FFF2-40B4-BE49-F238E27FC236}">
                <a16:creationId xmlns:a16="http://schemas.microsoft.com/office/drawing/2014/main" id="{F28EAB89-F6C3-DA40-8ABA-76EE3EA3D5CE}"/>
              </a:ext>
            </a:extLst>
          </p:cNvPr>
          <p:cNvPicPr>
            <a:picLocks noChangeAspect="1"/>
          </p:cNvPicPr>
          <p:nvPr userDrawn="1"/>
        </p:nvPicPr>
        <p:blipFill>
          <a:blip r:embed="rId2">
            <a:biLevel thresh="50000"/>
          </a:blip>
          <a:stretch>
            <a:fillRect/>
          </a:stretch>
        </p:blipFill>
        <p:spPr>
          <a:xfrm>
            <a:off x="11822303" y="6494281"/>
            <a:ext cx="369697" cy="369697"/>
          </a:xfrm>
          <a:prstGeom prst="rect">
            <a:avLst/>
          </a:prstGeom>
        </p:spPr>
      </p:pic>
      <p:sp>
        <p:nvSpPr>
          <p:cNvPr id="2" name="Slide Number Placeholder 5">
            <a:extLst>
              <a:ext uri="{FF2B5EF4-FFF2-40B4-BE49-F238E27FC236}">
                <a16:creationId xmlns:a16="http://schemas.microsoft.com/office/drawing/2014/main" id="{82C7BE8B-91F4-4A54-A7B1-03EE64BCAD5D}"/>
              </a:ext>
            </a:extLst>
          </p:cNvPr>
          <p:cNvSpPr txBox="1">
            <a:spLocks/>
          </p:cNvSpPr>
          <p:nvPr userDrawn="1"/>
        </p:nvSpPr>
        <p:spPr>
          <a:xfrm>
            <a:off x="283014" y="6528337"/>
            <a:ext cx="3579101" cy="32966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a:solidFill>
                  <a:schemeClr val="bg1"/>
                </a:solidFill>
                <a:latin typeface="Calibri" panose="020F0502020204030204" pitchFamily="34" charset="0"/>
                <a:cs typeface="Calibri" panose="020F0502020204030204" pitchFamily="34" charset="0"/>
              </a:rPr>
              <a:t>Copyright © 2021 CESMII - All Rights Reserved.        </a:t>
            </a:r>
          </a:p>
        </p:txBody>
      </p:sp>
      <p:sp>
        <p:nvSpPr>
          <p:cNvPr id="6" name="Slide Number Placeholder 5">
            <a:extLst>
              <a:ext uri="{FF2B5EF4-FFF2-40B4-BE49-F238E27FC236}">
                <a16:creationId xmlns:a16="http://schemas.microsoft.com/office/drawing/2014/main" id="{9027631E-B975-40A3-A5A9-3E91B05D18AF}"/>
              </a:ext>
            </a:extLst>
          </p:cNvPr>
          <p:cNvSpPr>
            <a:spLocks noGrp="1"/>
          </p:cNvSpPr>
          <p:nvPr>
            <p:ph type="sldNum" sz="quarter" idx="4"/>
          </p:nvPr>
        </p:nvSpPr>
        <p:spPr>
          <a:xfrm>
            <a:off x="11353800" y="6512571"/>
            <a:ext cx="465543" cy="365125"/>
          </a:xfrm>
          <a:prstGeom prst="rect">
            <a:avLst/>
          </a:prstGeom>
        </p:spPr>
        <p:txBody>
          <a:bodyPr vert="horz" lIns="91440" tIns="45720" rIns="91440" bIns="45720" rtlCol="0" anchor="ctr"/>
          <a:lstStyle>
            <a:lvl1pPr algn="r">
              <a:defRPr sz="1200">
                <a:solidFill>
                  <a:schemeClr val="accent2">
                    <a:lumMod val="40000"/>
                    <a:lumOff val="60000"/>
                  </a:schemeClr>
                </a:solidFill>
                <a:latin typeface="Calibri" panose="020F0502020204030204" pitchFamily="34" charset="0"/>
                <a:cs typeface="Calibri" panose="020F0502020204030204" pitchFamily="34" charset="0"/>
              </a:defRPr>
            </a:lvl1pPr>
          </a:lstStyle>
          <a:p>
            <a:fld id="{E3813BF9-5145-4417-B95D-FA8627973885}" type="slidenum">
              <a:rPr lang="en-US" smtClean="0"/>
              <a:pPr/>
              <a:t>‹#›</a:t>
            </a:fld>
            <a:endParaRPr lang="en-US"/>
          </a:p>
        </p:txBody>
      </p:sp>
      <p:cxnSp>
        <p:nvCxnSpPr>
          <p:cNvPr id="8" name="Straight Connector 7">
            <a:extLst>
              <a:ext uri="{FF2B5EF4-FFF2-40B4-BE49-F238E27FC236}">
                <a16:creationId xmlns:a16="http://schemas.microsoft.com/office/drawing/2014/main" id="{CD1FDB3A-79BC-4DB7-95FE-27F4A466F685}"/>
              </a:ext>
            </a:extLst>
          </p:cNvPr>
          <p:cNvCxnSpPr>
            <a:cxnSpLocks/>
          </p:cNvCxnSpPr>
          <p:nvPr userDrawn="1"/>
        </p:nvCxnSpPr>
        <p:spPr>
          <a:xfrm flipH="1">
            <a:off x="5475384" y="0"/>
            <a:ext cx="2690716" cy="6984694"/>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45D8911-7987-45D8-93D6-32A3594E546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70175" y="3658241"/>
            <a:ext cx="14532349" cy="4574311"/>
          </a:xfrm>
          <a:prstGeom prst="rect">
            <a:avLst/>
          </a:prstGeom>
        </p:spPr>
      </p:pic>
      <p:sp>
        <p:nvSpPr>
          <p:cNvPr id="10" name="Slide Number Placeholder 2">
            <a:extLst>
              <a:ext uri="{FF2B5EF4-FFF2-40B4-BE49-F238E27FC236}">
                <a16:creationId xmlns:a16="http://schemas.microsoft.com/office/drawing/2014/main" id="{B31B0153-3196-4C57-BFAB-FF056DFCFF22}"/>
              </a:ext>
            </a:extLst>
          </p:cNvPr>
          <p:cNvSpPr txBox="1">
            <a:spLocks/>
          </p:cNvSpPr>
          <p:nvPr userDrawn="1"/>
        </p:nvSpPr>
        <p:spPr>
          <a:xfrm>
            <a:off x="11381013" y="6512571"/>
            <a:ext cx="43832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13BF9-5145-4417-B95D-FA8627973885}" type="slidenum">
              <a:rPr lang="en-US" smtClean="0"/>
              <a:pPr/>
              <a:t>‹#›</a:t>
            </a:fld>
            <a:endParaRPr lang="en-US"/>
          </a:p>
        </p:txBody>
      </p:sp>
      <p:pic>
        <p:nvPicPr>
          <p:cNvPr id="11" name="Picture 10">
            <a:extLst>
              <a:ext uri="{FF2B5EF4-FFF2-40B4-BE49-F238E27FC236}">
                <a16:creationId xmlns:a16="http://schemas.microsoft.com/office/drawing/2014/main" id="{BE314639-741F-4435-A879-97B749C52B0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485476" y="2885488"/>
            <a:ext cx="4198914" cy="1348610"/>
          </a:xfrm>
          <a:prstGeom prst="rect">
            <a:avLst/>
          </a:prstGeom>
        </p:spPr>
      </p:pic>
      <p:pic>
        <p:nvPicPr>
          <p:cNvPr id="3" name="Picture 2">
            <a:extLst>
              <a:ext uri="{FF2B5EF4-FFF2-40B4-BE49-F238E27FC236}">
                <a16:creationId xmlns:a16="http://schemas.microsoft.com/office/drawing/2014/main" id="{3976C8DE-DB59-4F73-A4BF-5F7374F2D691}"/>
              </a:ext>
            </a:extLst>
          </p:cNvPr>
          <p:cNvPicPr>
            <a:picLocks noChangeAspect="1"/>
          </p:cNvPicPr>
          <p:nvPr userDrawn="1"/>
        </p:nvPicPr>
        <p:blipFill>
          <a:blip r:embed="rId5">
            <a:clrChange>
              <a:clrFrom>
                <a:srgbClr val="FFFFFF"/>
              </a:clrFrom>
              <a:clrTo>
                <a:srgbClr val="FFFFFF">
                  <a:alpha val="0"/>
                </a:srgbClr>
              </a:clrTo>
            </a:clrChange>
          </a:blip>
          <a:stretch>
            <a:fillRect/>
          </a:stretch>
        </p:blipFill>
        <p:spPr>
          <a:xfrm>
            <a:off x="0" y="9525"/>
            <a:ext cx="8124825" cy="6848475"/>
          </a:xfrm>
          <a:prstGeom prst="rect">
            <a:avLst/>
          </a:prstGeom>
        </p:spPr>
      </p:pic>
    </p:spTree>
    <p:extLst>
      <p:ext uri="{BB962C8B-B14F-4D97-AF65-F5344CB8AC3E}">
        <p14:creationId xmlns:p14="http://schemas.microsoft.com/office/powerpoint/2010/main" val="12569340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ain Text + Sub-Title Layout">
    <p:spTree>
      <p:nvGrpSpPr>
        <p:cNvPr id="1" name=""/>
        <p:cNvGrpSpPr/>
        <p:nvPr/>
      </p:nvGrpSpPr>
      <p:grpSpPr>
        <a:xfrm>
          <a:off x="0" y="0"/>
          <a:ext cx="0" cy="0"/>
          <a:chOff x="0" y="0"/>
          <a:chExt cx="0" cy="0"/>
        </a:xfrm>
      </p:grpSpPr>
      <p:sp>
        <p:nvSpPr>
          <p:cNvPr id="3" name="Parallelogram 3">
            <a:extLst>
              <a:ext uri="{FF2B5EF4-FFF2-40B4-BE49-F238E27FC236}">
                <a16:creationId xmlns:a16="http://schemas.microsoft.com/office/drawing/2014/main" id="{320EE5E6-8663-AA45-A12A-5A24D35EF6F7}"/>
              </a:ext>
            </a:extLst>
          </p:cNvPr>
          <p:cNvSpPr/>
          <p:nvPr userDrawn="1"/>
        </p:nvSpPr>
        <p:spPr>
          <a:xfrm>
            <a:off x="0" y="6525491"/>
            <a:ext cx="11442805" cy="332509"/>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 name="Slide Number Placeholder 5">
            <a:extLst>
              <a:ext uri="{FF2B5EF4-FFF2-40B4-BE49-F238E27FC236}">
                <a16:creationId xmlns:a16="http://schemas.microsoft.com/office/drawing/2014/main" id="{94767666-5B9B-9649-8F94-A9F652340B9B}"/>
              </a:ext>
            </a:extLst>
          </p:cNvPr>
          <p:cNvSpPr>
            <a:spLocks noGrp="1"/>
          </p:cNvSpPr>
          <p:nvPr>
            <p:ph type="sldNum" sz="quarter" idx="4"/>
          </p:nvPr>
        </p:nvSpPr>
        <p:spPr>
          <a:xfrm>
            <a:off x="11353800" y="6512571"/>
            <a:ext cx="465543" cy="365125"/>
          </a:xfrm>
          <a:prstGeom prst="rect">
            <a:avLst/>
          </a:prstGeom>
        </p:spPr>
        <p:txBody>
          <a:bodyPr vert="horz" lIns="91440" tIns="45720" rIns="91440" bIns="45720" rtlCol="0" anchor="ctr"/>
          <a:lstStyle>
            <a:lvl1pPr algn="r">
              <a:defRPr sz="1200">
                <a:solidFill>
                  <a:schemeClr val="accent2">
                    <a:lumMod val="40000"/>
                    <a:lumOff val="60000"/>
                  </a:schemeClr>
                </a:solidFill>
                <a:latin typeface="Calibri" panose="020F0502020204030204" pitchFamily="34" charset="0"/>
                <a:cs typeface="Calibri" panose="020F0502020204030204" pitchFamily="34" charset="0"/>
              </a:defRPr>
            </a:lvl1pPr>
          </a:lstStyle>
          <a:p>
            <a:fld id="{E3813BF9-5145-4417-B95D-FA8627973885}" type="slidenum">
              <a:rPr lang="en-US" smtClean="0"/>
              <a:pPr/>
              <a:t>‹#›</a:t>
            </a:fld>
            <a:endParaRPr lang="en-US"/>
          </a:p>
        </p:txBody>
      </p:sp>
      <p:sp>
        <p:nvSpPr>
          <p:cNvPr id="5" name="Slide Number Placeholder 5">
            <a:extLst>
              <a:ext uri="{FF2B5EF4-FFF2-40B4-BE49-F238E27FC236}">
                <a16:creationId xmlns:a16="http://schemas.microsoft.com/office/drawing/2014/main" id="{831A3D29-5009-4049-9A89-B6A7E7599F26}"/>
              </a:ext>
            </a:extLst>
          </p:cNvPr>
          <p:cNvSpPr txBox="1">
            <a:spLocks/>
          </p:cNvSpPr>
          <p:nvPr userDrawn="1"/>
        </p:nvSpPr>
        <p:spPr>
          <a:xfrm>
            <a:off x="283014" y="6528337"/>
            <a:ext cx="3579101" cy="32966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a:solidFill>
                  <a:schemeClr val="bg1"/>
                </a:solidFill>
                <a:latin typeface="Calibri" panose="020F0502020204030204" pitchFamily="34" charset="0"/>
                <a:cs typeface="Calibri" panose="020F0502020204030204" pitchFamily="34" charset="0"/>
              </a:rPr>
              <a:t>Copyright © 2021 CESMII - All Rights Reserved.        </a:t>
            </a:r>
          </a:p>
        </p:txBody>
      </p:sp>
      <p:pic>
        <p:nvPicPr>
          <p:cNvPr id="6" name="Picture 5">
            <a:extLst>
              <a:ext uri="{FF2B5EF4-FFF2-40B4-BE49-F238E27FC236}">
                <a16:creationId xmlns:a16="http://schemas.microsoft.com/office/drawing/2014/main" id="{530642E2-E9F4-1841-A545-BDE5E7A657D5}"/>
              </a:ext>
            </a:extLst>
          </p:cNvPr>
          <p:cNvPicPr>
            <a:picLocks noChangeAspect="1"/>
          </p:cNvPicPr>
          <p:nvPr userDrawn="1"/>
        </p:nvPicPr>
        <p:blipFill>
          <a:blip r:embed="rId2"/>
          <a:stretch>
            <a:fillRect/>
          </a:stretch>
        </p:blipFill>
        <p:spPr>
          <a:xfrm>
            <a:off x="11822303" y="6494281"/>
            <a:ext cx="369697" cy="369697"/>
          </a:xfrm>
          <a:prstGeom prst="rect">
            <a:avLst/>
          </a:prstGeom>
        </p:spPr>
      </p:pic>
      <p:sp>
        <p:nvSpPr>
          <p:cNvPr id="7" name="Title Placeholder 1">
            <a:extLst>
              <a:ext uri="{FF2B5EF4-FFF2-40B4-BE49-F238E27FC236}">
                <a16:creationId xmlns:a16="http://schemas.microsoft.com/office/drawing/2014/main" id="{85DA43D1-2814-4C82-A5C4-F787C4192F2A}"/>
              </a:ext>
            </a:extLst>
          </p:cNvPr>
          <p:cNvSpPr>
            <a:spLocks noGrp="1"/>
          </p:cNvSpPr>
          <p:nvPr>
            <p:ph type="title"/>
          </p:nvPr>
        </p:nvSpPr>
        <p:spPr>
          <a:xfrm>
            <a:off x="838200" y="1"/>
            <a:ext cx="10515600" cy="1158874"/>
          </a:xfrm>
          <a:prstGeom prst="rect">
            <a:avLst/>
          </a:prstGeom>
        </p:spPr>
        <p:txBody>
          <a:bodyPr vert="horz" lIns="91440" tIns="45720" rIns="91440" bIns="45720" rtlCol="0" anchor="ctr">
            <a:normAutofit/>
          </a:bodyPr>
          <a:lstStyle/>
          <a:p>
            <a:r>
              <a:rPr lang="en-US"/>
              <a:t>Click to edit Master title style</a:t>
            </a:r>
          </a:p>
        </p:txBody>
      </p:sp>
      <p:sp>
        <p:nvSpPr>
          <p:cNvPr id="9" name="Text Placeholder 9">
            <a:extLst>
              <a:ext uri="{FF2B5EF4-FFF2-40B4-BE49-F238E27FC236}">
                <a16:creationId xmlns:a16="http://schemas.microsoft.com/office/drawing/2014/main" id="{616D9BAD-D023-4DC2-9129-1FF2B3359A72}"/>
              </a:ext>
            </a:extLst>
          </p:cNvPr>
          <p:cNvSpPr>
            <a:spLocks noGrp="1"/>
          </p:cNvSpPr>
          <p:nvPr>
            <p:ph type="body" sz="quarter" idx="13" hasCustomPrompt="1"/>
          </p:nvPr>
        </p:nvSpPr>
        <p:spPr>
          <a:xfrm>
            <a:off x="838200" y="951057"/>
            <a:ext cx="10515600" cy="365125"/>
          </a:xfrm>
        </p:spPr>
        <p:txBody>
          <a:bodyPr>
            <a:noAutofit/>
          </a:bodyPr>
          <a:lstStyle>
            <a:lvl1pPr marL="0" indent="0">
              <a:buNone/>
              <a:defRPr sz="1400">
                <a:solidFill>
                  <a:schemeClr val="accent1"/>
                </a:solidFill>
              </a:defRPr>
            </a:lvl1pPr>
            <a:lvl2pPr marL="457200" indent="0">
              <a:buNone/>
              <a:defRPr/>
            </a:lvl2pPr>
          </a:lstStyle>
          <a:p>
            <a:pPr lvl="0"/>
            <a:r>
              <a:rPr lang="en-US"/>
              <a:t>Insert your subtitle here</a:t>
            </a:r>
          </a:p>
        </p:txBody>
      </p:sp>
      <p:sp>
        <p:nvSpPr>
          <p:cNvPr id="11" name="Content Placeholder 10">
            <a:extLst>
              <a:ext uri="{FF2B5EF4-FFF2-40B4-BE49-F238E27FC236}">
                <a16:creationId xmlns:a16="http://schemas.microsoft.com/office/drawing/2014/main" id="{2A5B9A0A-7697-4F34-A443-E7B15D96C3B6}"/>
              </a:ext>
            </a:extLst>
          </p:cNvPr>
          <p:cNvSpPr>
            <a:spLocks noGrp="1"/>
          </p:cNvSpPr>
          <p:nvPr>
            <p:ph sz="quarter" idx="14"/>
          </p:nvPr>
        </p:nvSpPr>
        <p:spPr>
          <a:xfrm>
            <a:off x="838200" y="1728788"/>
            <a:ext cx="10515600" cy="4448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88630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Main Text Layout">
    <p:spTree>
      <p:nvGrpSpPr>
        <p:cNvPr id="1" name=""/>
        <p:cNvGrpSpPr/>
        <p:nvPr/>
      </p:nvGrpSpPr>
      <p:grpSpPr>
        <a:xfrm>
          <a:off x="0" y="0"/>
          <a:ext cx="0" cy="0"/>
          <a:chOff x="0" y="0"/>
          <a:chExt cx="0" cy="0"/>
        </a:xfrm>
      </p:grpSpPr>
      <p:sp>
        <p:nvSpPr>
          <p:cNvPr id="3" name="Parallelogram 3">
            <a:extLst>
              <a:ext uri="{FF2B5EF4-FFF2-40B4-BE49-F238E27FC236}">
                <a16:creationId xmlns:a16="http://schemas.microsoft.com/office/drawing/2014/main" id="{320EE5E6-8663-AA45-A12A-5A24D35EF6F7}"/>
              </a:ext>
            </a:extLst>
          </p:cNvPr>
          <p:cNvSpPr/>
          <p:nvPr userDrawn="1"/>
        </p:nvSpPr>
        <p:spPr>
          <a:xfrm>
            <a:off x="0" y="6525491"/>
            <a:ext cx="11442805" cy="332509"/>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 name="Slide Number Placeholder 5">
            <a:extLst>
              <a:ext uri="{FF2B5EF4-FFF2-40B4-BE49-F238E27FC236}">
                <a16:creationId xmlns:a16="http://schemas.microsoft.com/office/drawing/2014/main" id="{94767666-5B9B-9649-8F94-A9F652340B9B}"/>
              </a:ext>
            </a:extLst>
          </p:cNvPr>
          <p:cNvSpPr>
            <a:spLocks noGrp="1"/>
          </p:cNvSpPr>
          <p:nvPr>
            <p:ph type="sldNum" sz="quarter" idx="4"/>
          </p:nvPr>
        </p:nvSpPr>
        <p:spPr>
          <a:xfrm>
            <a:off x="11353800" y="6512571"/>
            <a:ext cx="465543" cy="365125"/>
          </a:xfrm>
          <a:prstGeom prst="rect">
            <a:avLst/>
          </a:prstGeom>
        </p:spPr>
        <p:txBody>
          <a:bodyPr vert="horz" lIns="91440" tIns="45720" rIns="91440" bIns="45720" rtlCol="0" anchor="ctr"/>
          <a:lstStyle>
            <a:lvl1pPr algn="r">
              <a:defRPr sz="1200">
                <a:solidFill>
                  <a:schemeClr val="accent2">
                    <a:lumMod val="40000"/>
                    <a:lumOff val="60000"/>
                  </a:schemeClr>
                </a:solidFill>
                <a:latin typeface="Calibri" panose="020F0502020204030204" pitchFamily="34" charset="0"/>
                <a:cs typeface="Calibri" panose="020F0502020204030204" pitchFamily="34" charset="0"/>
              </a:defRPr>
            </a:lvl1pPr>
          </a:lstStyle>
          <a:p>
            <a:fld id="{E3813BF9-5145-4417-B95D-FA8627973885}" type="slidenum">
              <a:rPr lang="en-US" smtClean="0"/>
              <a:pPr/>
              <a:t>‹#›</a:t>
            </a:fld>
            <a:endParaRPr lang="en-US"/>
          </a:p>
        </p:txBody>
      </p:sp>
      <p:sp>
        <p:nvSpPr>
          <p:cNvPr id="5" name="Slide Number Placeholder 5">
            <a:extLst>
              <a:ext uri="{FF2B5EF4-FFF2-40B4-BE49-F238E27FC236}">
                <a16:creationId xmlns:a16="http://schemas.microsoft.com/office/drawing/2014/main" id="{831A3D29-5009-4049-9A89-B6A7E7599F26}"/>
              </a:ext>
            </a:extLst>
          </p:cNvPr>
          <p:cNvSpPr txBox="1">
            <a:spLocks/>
          </p:cNvSpPr>
          <p:nvPr userDrawn="1"/>
        </p:nvSpPr>
        <p:spPr>
          <a:xfrm>
            <a:off x="283014" y="6528337"/>
            <a:ext cx="3579101" cy="32966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a:solidFill>
                  <a:schemeClr val="bg1"/>
                </a:solidFill>
                <a:latin typeface="Calibri" panose="020F0502020204030204" pitchFamily="34" charset="0"/>
                <a:cs typeface="Calibri" panose="020F0502020204030204" pitchFamily="34" charset="0"/>
              </a:rPr>
              <a:t>Copyright © 2021 CESMII - All Rights Reserved.        </a:t>
            </a:r>
          </a:p>
        </p:txBody>
      </p:sp>
      <p:pic>
        <p:nvPicPr>
          <p:cNvPr id="6" name="Picture 5">
            <a:extLst>
              <a:ext uri="{FF2B5EF4-FFF2-40B4-BE49-F238E27FC236}">
                <a16:creationId xmlns:a16="http://schemas.microsoft.com/office/drawing/2014/main" id="{530642E2-E9F4-1841-A545-BDE5E7A657D5}"/>
              </a:ext>
            </a:extLst>
          </p:cNvPr>
          <p:cNvPicPr>
            <a:picLocks noChangeAspect="1"/>
          </p:cNvPicPr>
          <p:nvPr userDrawn="1"/>
        </p:nvPicPr>
        <p:blipFill>
          <a:blip r:embed="rId2"/>
          <a:stretch>
            <a:fillRect/>
          </a:stretch>
        </p:blipFill>
        <p:spPr>
          <a:xfrm>
            <a:off x="11822303" y="6494281"/>
            <a:ext cx="369697" cy="369697"/>
          </a:xfrm>
          <a:prstGeom prst="rect">
            <a:avLst/>
          </a:prstGeom>
        </p:spPr>
      </p:pic>
      <p:sp>
        <p:nvSpPr>
          <p:cNvPr id="7" name="Title Placeholder 1">
            <a:extLst>
              <a:ext uri="{FF2B5EF4-FFF2-40B4-BE49-F238E27FC236}">
                <a16:creationId xmlns:a16="http://schemas.microsoft.com/office/drawing/2014/main" id="{85DA43D1-2814-4C82-A5C4-F787C4192F2A}"/>
              </a:ext>
            </a:extLst>
          </p:cNvPr>
          <p:cNvSpPr>
            <a:spLocks noGrp="1"/>
          </p:cNvSpPr>
          <p:nvPr>
            <p:ph type="title"/>
          </p:nvPr>
        </p:nvSpPr>
        <p:spPr>
          <a:xfrm>
            <a:off x="838200" y="1"/>
            <a:ext cx="10515600" cy="1158874"/>
          </a:xfrm>
          <a:prstGeom prst="rect">
            <a:avLst/>
          </a:prstGeom>
        </p:spPr>
        <p:txBody>
          <a:bodyPr vert="horz" lIns="91440" tIns="45720" rIns="91440" bIns="45720" rtlCol="0" anchor="ctr">
            <a:normAutofit/>
          </a:bodyPr>
          <a:lstStyle/>
          <a:p>
            <a:r>
              <a:rPr lang="en-US"/>
              <a:t>Click to edit Master title style</a:t>
            </a:r>
          </a:p>
        </p:txBody>
      </p:sp>
      <p:sp>
        <p:nvSpPr>
          <p:cNvPr id="11" name="Content Placeholder 10">
            <a:extLst>
              <a:ext uri="{FF2B5EF4-FFF2-40B4-BE49-F238E27FC236}">
                <a16:creationId xmlns:a16="http://schemas.microsoft.com/office/drawing/2014/main" id="{2A5B9A0A-7697-4F34-A443-E7B15D96C3B6}"/>
              </a:ext>
            </a:extLst>
          </p:cNvPr>
          <p:cNvSpPr>
            <a:spLocks noGrp="1"/>
          </p:cNvSpPr>
          <p:nvPr>
            <p:ph sz="quarter" idx="14"/>
          </p:nvPr>
        </p:nvSpPr>
        <p:spPr>
          <a:xfrm>
            <a:off x="838200" y="1456660"/>
            <a:ext cx="10515600" cy="4720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53289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Only + Sub-Title Layout">
    <p:spTree>
      <p:nvGrpSpPr>
        <p:cNvPr id="1" name=""/>
        <p:cNvGrpSpPr/>
        <p:nvPr/>
      </p:nvGrpSpPr>
      <p:grpSpPr>
        <a:xfrm>
          <a:off x="0" y="0"/>
          <a:ext cx="0" cy="0"/>
          <a:chOff x="0" y="0"/>
          <a:chExt cx="0" cy="0"/>
        </a:xfrm>
      </p:grpSpPr>
      <p:sp>
        <p:nvSpPr>
          <p:cNvPr id="3" name="Parallelogram 3">
            <a:extLst>
              <a:ext uri="{FF2B5EF4-FFF2-40B4-BE49-F238E27FC236}">
                <a16:creationId xmlns:a16="http://schemas.microsoft.com/office/drawing/2014/main" id="{320EE5E6-8663-AA45-A12A-5A24D35EF6F7}"/>
              </a:ext>
            </a:extLst>
          </p:cNvPr>
          <p:cNvSpPr/>
          <p:nvPr userDrawn="1"/>
        </p:nvSpPr>
        <p:spPr>
          <a:xfrm>
            <a:off x="0" y="6525491"/>
            <a:ext cx="11442805" cy="332509"/>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5" name="Slide Number Placeholder 5">
            <a:extLst>
              <a:ext uri="{FF2B5EF4-FFF2-40B4-BE49-F238E27FC236}">
                <a16:creationId xmlns:a16="http://schemas.microsoft.com/office/drawing/2014/main" id="{831A3D29-5009-4049-9A89-B6A7E7599F26}"/>
              </a:ext>
            </a:extLst>
          </p:cNvPr>
          <p:cNvSpPr txBox="1">
            <a:spLocks/>
          </p:cNvSpPr>
          <p:nvPr userDrawn="1"/>
        </p:nvSpPr>
        <p:spPr>
          <a:xfrm>
            <a:off x="283014" y="6528337"/>
            <a:ext cx="3579101" cy="32966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a:solidFill>
                  <a:schemeClr val="bg1"/>
                </a:solidFill>
                <a:latin typeface="Calibri" panose="020F0502020204030204" pitchFamily="34" charset="0"/>
                <a:cs typeface="Calibri" panose="020F0502020204030204" pitchFamily="34" charset="0"/>
              </a:rPr>
              <a:t>Copyright © 2021 CESMII - All Rights Reserved.        </a:t>
            </a:r>
          </a:p>
        </p:txBody>
      </p:sp>
      <p:pic>
        <p:nvPicPr>
          <p:cNvPr id="6" name="Picture 5">
            <a:extLst>
              <a:ext uri="{FF2B5EF4-FFF2-40B4-BE49-F238E27FC236}">
                <a16:creationId xmlns:a16="http://schemas.microsoft.com/office/drawing/2014/main" id="{530642E2-E9F4-1841-A545-BDE5E7A657D5}"/>
              </a:ext>
            </a:extLst>
          </p:cNvPr>
          <p:cNvPicPr>
            <a:picLocks noChangeAspect="1"/>
          </p:cNvPicPr>
          <p:nvPr userDrawn="1"/>
        </p:nvPicPr>
        <p:blipFill>
          <a:blip r:embed="rId2"/>
          <a:stretch>
            <a:fillRect/>
          </a:stretch>
        </p:blipFill>
        <p:spPr>
          <a:xfrm>
            <a:off x="11822303" y="6494281"/>
            <a:ext cx="369697" cy="369697"/>
          </a:xfrm>
          <a:prstGeom prst="rect">
            <a:avLst/>
          </a:prstGeom>
        </p:spPr>
      </p:pic>
      <p:sp>
        <p:nvSpPr>
          <p:cNvPr id="7" name="Title Placeholder 1">
            <a:extLst>
              <a:ext uri="{FF2B5EF4-FFF2-40B4-BE49-F238E27FC236}">
                <a16:creationId xmlns:a16="http://schemas.microsoft.com/office/drawing/2014/main" id="{C248C06D-9EB9-4DAB-945E-E887BEB25C68}"/>
              </a:ext>
            </a:extLst>
          </p:cNvPr>
          <p:cNvSpPr>
            <a:spLocks noGrp="1"/>
          </p:cNvSpPr>
          <p:nvPr>
            <p:ph type="title"/>
          </p:nvPr>
        </p:nvSpPr>
        <p:spPr>
          <a:xfrm>
            <a:off x="838200" y="1"/>
            <a:ext cx="10515600" cy="1158874"/>
          </a:xfrm>
          <a:prstGeom prst="rect">
            <a:avLst/>
          </a:prstGeom>
        </p:spPr>
        <p:txBody>
          <a:bodyPr vert="horz" lIns="91440" tIns="45720" rIns="91440" bIns="45720" rtlCol="0" anchor="ctr">
            <a:normAutofit/>
          </a:bodyPr>
          <a:lstStyle/>
          <a:p>
            <a:r>
              <a:rPr lang="en-US"/>
              <a:t>Click to edit Master title style</a:t>
            </a:r>
          </a:p>
        </p:txBody>
      </p:sp>
      <p:sp>
        <p:nvSpPr>
          <p:cNvPr id="9" name="Slide Number Placeholder 5">
            <a:extLst>
              <a:ext uri="{FF2B5EF4-FFF2-40B4-BE49-F238E27FC236}">
                <a16:creationId xmlns:a16="http://schemas.microsoft.com/office/drawing/2014/main" id="{0F287DD6-C688-4E9C-9F34-AAAC454FDA1D}"/>
              </a:ext>
            </a:extLst>
          </p:cNvPr>
          <p:cNvSpPr>
            <a:spLocks noGrp="1"/>
          </p:cNvSpPr>
          <p:nvPr>
            <p:ph type="sldNum" sz="quarter" idx="4"/>
          </p:nvPr>
        </p:nvSpPr>
        <p:spPr>
          <a:xfrm>
            <a:off x="11353800" y="6512571"/>
            <a:ext cx="465543" cy="365125"/>
          </a:xfrm>
          <a:prstGeom prst="rect">
            <a:avLst/>
          </a:prstGeom>
        </p:spPr>
        <p:txBody>
          <a:bodyPr vert="horz" lIns="91440" tIns="45720" rIns="91440" bIns="45720" rtlCol="0" anchor="ctr"/>
          <a:lstStyle>
            <a:lvl1pPr algn="r">
              <a:defRPr sz="1200">
                <a:solidFill>
                  <a:schemeClr val="accent2">
                    <a:lumMod val="40000"/>
                    <a:lumOff val="60000"/>
                  </a:schemeClr>
                </a:solidFill>
                <a:latin typeface="Calibri" panose="020F0502020204030204" pitchFamily="34" charset="0"/>
                <a:cs typeface="Calibri" panose="020F0502020204030204" pitchFamily="34" charset="0"/>
              </a:defRPr>
            </a:lvl1pPr>
          </a:lstStyle>
          <a:p>
            <a:fld id="{E3813BF9-5145-4417-B95D-FA8627973885}" type="slidenum">
              <a:rPr lang="en-US" smtClean="0"/>
              <a:pPr/>
              <a:t>‹#›</a:t>
            </a:fld>
            <a:endParaRPr lang="en-US"/>
          </a:p>
        </p:txBody>
      </p:sp>
      <p:sp>
        <p:nvSpPr>
          <p:cNvPr id="10" name="Text Placeholder 9">
            <a:extLst>
              <a:ext uri="{FF2B5EF4-FFF2-40B4-BE49-F238E27FC236}">
                <a16:creationId xmlns:a16="http://schemas.microsoft.com/office/drawing/2014/main" id="{C7F78B9B-6CE9-4678-BD01-42F53EB1857A}"/>
              </a:ext>
            </a:extLst>
          </p:cNvPr>
          <p:cNvSpPr>
            <a:spLocks noGrp="1"/>
          </p:cNvSpPr>
          <p:nvPr>
            <p:ph type="body" sz="quarter" idx="13" hasCustomPrompt="1"/>
          </p:nvPr>
        </p:nvSpPr>
        <p:spPr>
          <a:xfrm>
            <a:off x="838200" y="951057"/>
            <a:ext cx="10515600" cy="365125"/>
          </a:xfrm>
        </p:spPr>
        <p:txBody>
          <a:bodyPr>
            <a:noAutofit/>
          </a:bodyPr>
          <a:lstStyle>
            <a:lvl1pPr marL="0" indent="0">
              <a:buNone/>
              <a:defRPr sz="1400">
                <a:solidFill>
                  <a:schemeClr val="accent1"/>
                </a:solidFill>
              </a:defRPr>
            </a:lvl1pPr>
            <a:lvl2pPr marL="457200" indent="0">
              <a:buNone/>
              <a:defRPr/>
            </a:lvl2pPr>
          </a:lstStyle>
          <a:p>
            <a:pPr lvl="0"/>
            <a:r>
              <a:rPr lang="en-US"/>
              <a:t>Insert your subtitle here</a:t>
            </a:r>
          </a:p>
        </p:txBody>
      </p:sp>
    </p:spTree>
    <p:extLst>
      <p:ext uri="{BB962C8B-B14F-4D97-AF65-F5344CB8AC3E}">
        <p14:creationId xmlns:p14="http://schemas.microsoft.com/office/powerpoint/2010/main" val="38493711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Only Layout">
    <p:spTree>
      <p:nvGrpSpPr>
        <p:cNvPr id="1" name=""/>
        <p:cNvGrpSpPr/>
        <p:nvPr/>
      </p:nvGrpSpPr>
      <p:grpSpPr>
        <a:xfrm>
          <a:off x="0" y="0"/>
          <a:ext cx="0" cy="0"/>
          <a:chOff x="0" y="0"/>
          <a:chExt cx="0" cy="0"/>
        </a:xfrm>
      </p:grpSpPr>
      <p:sp>
        <p:nvSpPr>
          <p:cNvPr id="3" name="Parallelogram 3">
            <a:extLst>
              <a:ext uri="{FF2B5EF4-FFF2-40B4-BE49-F238E27FC236}">
                <a16:creationId xmlns:a16="http://schemas.microsoft.com/office/drawing/2014/main" id="{320EE5E6-8663-AA45-A12A-5A24D35EF6F7}"/>
              </a:ext>
            </a:extLst>
          </p:cNvPr>
          <p:cNvSpPr/>
          <p:nvPr userDrawn="1"/>
        </p:nvSpPr>
        <p:spPr>
          <a:xfrm>
            <a:off x="0" y="6525491"/>
            <a:ext cx="11442805" cy="332509"/>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5" name="Slide Number Placeholder 5">
            <a:extLst>
              <a:ext uri="{FF2B5EF4-FFF2-40B4-BE49-F238E27FC236}">
                <a16:creationId xmlns:a16="http://schemas.microsoft.com/office/drawing/2014/main" id="{831A3D29-5009-4049-9A89-B6A7E7599F26}"/>
              </a:ext>
            </a:extLst>
          </p:cNvPr>
          <p:cNvSpPr txBox="1">
            <a:spLocks/>
          </p:cNvSpPr>
          <p:nvPr userDrawn="1"/>
        </p:nvSpPr>
        <p:spPr>
          <a:xfrm>
            <a:off x="283014" y="6528337"/>
            <a:ext cx="3579101" cy="32966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a:solidFill>
                  <a:schemeClr val="bg1"/>
                </a:solidFill>
                <a:latin typeface="Calibri" panose="020F0502020204030204" pitchFamily="34" charset="0"/>
                <a:cs typeface="Calibri" panose="020F0502020204030204" pitchFamily="34" charset="0"/>
              </a:rPr>
              <a:t>Copyright © 2021 CESMII - All Rights Reserved.        </a:t>
            </a:r>
          </a:p>
        </p:txBody>
      </p:sp>
      <p:pic>
        <p:nvPicPr>
          <p:cNvPr id="6" name="Picture 5">
            <a:extLst>
              <a:ext uri="{FF2B5EF4-FFF2-40B4-BE49-F238E27FC236}">
                <a16:creationId xmlns:a16="http://schemas.microsoft.com/office/drawing/2014/main" id="{530642E2-E9F4-1841-A545-BDE5E7A657D5}"/>
              </a:ext>
            </a:extLst>
          </p:cNvPr>
          <p:cNvPicPr>
            <a:picLocks noChangeAspect="1"/>
          </p:cNvPicPr>
          <p:nvPr userDrawn="1"/>
        </p:nvPicPr>
        <p:blipFill>
          <a:blip r:embed="rId2"/>
          <a:stretch>
            <a:fillRect/>
          </a:stretch>
        </p:blipFill>
        <p:spPr>
          <a:xfrm>
            <a:off x="11822303" y="6494281"/>
            <a:ext cx="369697" cy="369697"/>
          </a:xfrm>
          <a:prstGeom prst="rect">
            <a:avLst/>
          </a:prstGeom>
        </p:spPr>
      </p:pic>
      <p:sp>
        <p:nvSpPr>
          <p:cNvPr id="7" name="Title Placeholder 1">
            <a:extLst>
              <a:ext uri="{FF2B5EF4-FFF2-40B4-BE49-F238E27FC236}">
                <a16:creationId xmlns:a16="http://schemas.microsoft.com/office/drawing/2014/main" id="{C248C06D-9EB9-4DAB-945E-E887BEB25C68}"/>
              </a:ext>
            </a:extLst>
          </p:cNvPr>
          <p:cNvSpPr>
            <a:spLocks noGrp="1"/>
          </p:cNvSpPr>
          <p:nvPr>
            <p:ph type="title"/>
          </p:nvPr>
        </p:nvSpPr>
        <p:spPr>
          <a:xfrm>
            <a:off x="838200" y="1"/>
            <a:ext cx="10515600" cy="1158874"/>
          </a:xfrm>
          <a:prstGeom prst="rect">
            <a:avLst/>
          </a:prstGeom>
        </p:spPr>
        <p:txBody>
          <a:bodyPr vert="horz" lIns="91440" tIns="45720" rIns="91440" bIns="45720" rtlCol="0" anchor="ctr">
            <a:normAutofit/>
          </a:bodyPr>
          <a:lstStyle/>
          <a:p>
            <a:r>
              <a:rPr lang="en-US"/>
              <a:t>Click to edit Master title style</a:t>
            </a:r>
          </a:p>
        </p:txBody>
      </p:sp>
      <p:sp>
        <p:nvSpPr>
          <p:cNvPr id="9" name="Slide Number Placeholder 5">
            <a:extLst>
              <a:ext uri="{FF2B5EF4-FFF2-40B4-BE49-F238E27FC236}">
                <a16:creationId xmlns:a16="http://schemas.microsoft.com/office/drawing/2014/main" id="{0F287DD6-C688-4E9C-9F34-AAAC454FDA1D}"/>
              </a:ext>
            </a:extLst>
          </p:cNvPr>
          <p:cNvSpPr>
            <a:spLocks noGrp="1"/>
          </p:cNvSpPr>
          <p:nvPr>
            <p:ph type="sldNum" sz="quarter" idx="4"/>
          </p:nvPr>
        </p:nvSpPr>
        <p:spPr>
          <a:xfrm>
            <a:off x="11353800" y="6512571"/>
            <a:ext cx="465543" cy="365125"/>
          </a:xfrm>
          <a:prstGeom prst="rect">
            <a:avLst/>
          </a:prstGeom>
        </p:spPr>
        <p:txBody>
          <a:bodyPr vert="horz" lIns="91440" tIns="45720" rIns="91440" bIns="45720" rtlCol="0" anchor="ctr"/>
          <a:lstStyle>
            <a:lvl1pPr algn="r">
              <a:defRPr sz="1200">
                <a:solidFill>
                  <a:schemeClr val="accent2">
                    <a:lumMod val="40000"/>
                    <a:lumOff val="60000"/>
                  </a:schemeClr>
                </a:solidFill>
                <a:latin typeface="Calibri" panose="020F0502020204030204" pitchFamily="34" charset="0"/>
                <a:cs typeface="Calibri" panose="020F0502020204030204" pitchFamily="34" charset="0"/>
              </a:defRPr>
            </a:lvl1pPr>
          </a:lstStyle>
          <a:p>
            <a:fld id="{E3813BF9-5145-4417-B95D-FA8627973885}" type="slidenum">
              <a:rPr lang="en-US" smtClean="0"/>
              <a:pPr/>
              <a:t>‹#›</a:t>
            </a:fld>
            <a:endParaRPr lang="en-US"/>
          </a:p>
        </p:txBody>
      </p:sp>
    </p:spTree>
    <p:extLst>
      <p:ext uri="{BB962C8B-B14F-4D97-AF65-F5344CB8AC3E}">
        <p14:creationId xmlns:p14="http://schemas.microsoft.com/office/powerpoint/2010/main" val="37139677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Layout w/Banner">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6394C47C-CA53-374E-8D4A-76B7CE176239}"/>
              </a:ext>
            </a:extLst>
          </p:cNvPr>
          <p:cNvSpPr txBox="1">
            <a:spLocks/>
          </p:cNvSpPr>
          <p:nvPr userDrawn="1"/>
        </p:nvSpPr>
        <p:spPr>
          <a:xfrm>
            <a:off x="283014" y="6528338"/>
            <a:ext cx="3579101" cy="32135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a:solidFill>
                  <a:schemeClr val="bg1"/>
                </a:solidFill>
                <a:latin typeface="Calibri" panose="020F0502020204030204" pitchFamily="34" charset="0"/>
                <a:cs typeface="Calibri" panose="020F0502020204030204" pitchFamily="34" charset="0"/>
              </a:rPr>
              <a:t>Copyright © 2021 CESMII - All Rights Reserved.        </a:t>
            </a:r>
          </a:p>
        </p:txBody>
      </p:sp>
      <p:pic>
        <p:nvPicPr>
          <p:cNvPr id="16" name="Picture 15">
            <a:extLst>
              <a:ext uri="{FF2B5EF4-FFF2-40B4-BE49-F238E27FC236}">
                <a16:creationId xmlns:a16="http://schemas.microsoft.com/office/drawing/2014/main" id="{30938773-5556-BE46-9389-169DFCE98372}"/>
              </a:ext>
            </a:extLst>
          </p:cNvPr>
          <p:cNvPicPr>
            <a:picLocks noChangeAspect="1"/>
          </p:cNvPicPr>
          <p:nvPr userDrawn="1"/>
        </p:nvPicPr>
        <p:blipFill>
          <a:blip r:embed="rId2"/>
          <a:stretch>
            <a:fillRect/>
          </a:stretch>
        </p:blipFill>
        <p:spPr>
          <a:xfrm>
            <a:off x="11822303" y="6494281"/>
            <a:ext cx="369697" cy="369697"/>
          </a:xfrm>
          <a:prstGeom prst="rect">
            <a:avLst/>
          </a:prstGeom>
        </p:spPr>
      </p:pic>
      <p:sp>
        <p:nvSpPr>
          <p:cNvPr id="6" name="Slide Number Placeholder 5">
            <a:extLst>
              <a:ext uri="{FF2B5EF4-FFF2-40B4-BE49-F238E27FC236}">
                <a16:creationId xmlns:a16="http://schemas.microsoft.com/office/drawing/2014/main" id="{CBE9493D-C64D-4173-8D95-B1854E8E7D41}"/>
              </a:ext>
            </a:extLst>
          </p:cNvPr>
          <p:cNvSpPr>
            <a:spLocks noGrp="1"/>
          </p:cNvSpPr>
          <p:nvPr>
            <p:ph type="sldNum" sz="quarter" idx="4"/>
          </p:nvPr>
        </p:nvSpPr>
        <p:spPr>
          <a:xfrm>
            <a:off x="11353800" y="6512571"/>
            <a:ext cx="465543" cy="365125"/>
          </a:xfrm>
          <a:prstGeom prst="rect">
            <a:avLst/>
          </a:prstGeom>
        </p:spPr>
        <p:txBody>
          <a:bodyPr vert="horz" lIns="91440" tIns="45720" rIns="91440" bIns="45720" rtlCol="0" anchor="ctr"/>
          <a:lstStyle>
            <a:lvl1pPr algn="r">
              <a:defRPr sz="1200">
                <a:solidFill>
                  <a:schemeClr val="accent2">
                    <a:lumMod val="40000"/>
                    <a:lumOff val="60000"/>
                  </a:schemeClr>
                </a:solidFill>
                <a:latin typeface="Calibri" panose="020F0502020204030204" pitchFamily="34" charset="0"/>
                <a:cs typeface="Calibri" panose="020F0502020204030204" pitchFamily="34" charset="0"/>
              </a:defRPr>
            </a:lvl1pPr>
          </a:lstStyle>
          <a:p>
            <a:fld id="{E3813BF9-5145-4417-B95D-FA8627973885}" type="slidenum">
              <a:rPr lang="en-US" smtClean="0"/>
              <a:pPr/>
              <a:t>‹#›</a:t>
            </a:fld>
            <a:endParaRPr lang="en-US"/>
          </a:p>
        </p:txBody>
      </p:sp>
    </p:spTree>
    <p:extLst>
      <p:ext uri="{BB962C8B-B14F-4D97-AF65-F5344CB8AC3E}">
        <p14:creationId xmlns:p14="http://schemas.microsoft.com/office/powerpoint/2010/main" val="36984443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Layou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0938773-5556-BE46-9389-169DFCE98372}"/>
              </a:ext>
            </a:extLst>
          </p:cNvPr>
          <p:cNvPicPr>
            <a:picLocks noChangeAspect="1"/>
          </p:cNvPicPr>
          <p:nvPr userDrawn="1"/>
        </p:nvPicPr>
        <p:blipFill>
          <a:blip r:embed="rId2"/>
          <a:stretch>
            <a:fillRect/>
          </a:stretch>
        </p:blipFill>
        <p:spPr>
          <a:xfrm>
            <a:off x="11822303" y="6494281"/>
            <a:ext cx="369697" cy="369697"/>
          </a:xfrm>
          <a:prstGeom prst="rect">
            <a:avLst/>
          </a:prstGeom>
        </p:spPr>
      </p:pic>
      <p:sp>
        <p:nvSpPr>
          <p:cNvPr id="6" name="Slide Number Placeholder 5">
            <a:extLst>
              <a:ext uri="{FF2B5EF4-FFF2-40B4-BE49-F238E27FC236}">
                <a16:creationId xmlns:a16="http://schemas.microsoft.com/office/drawing/2014/main" id="{CBE9493D-C64D-4173-8D95-B1854E8E7D41}"/>
              </a:ext>
            </a:extLst>
          </p:cNvPr>
          <p:cNvSpPr>
            <a:spLocks noGrp="1"/>
          </p:cNvSpPr>
          <p:nvPr>
            <p:ph type="sldNum" sz="quarter" idx="4"/>
          </p:nvPr>
        </p:nvSpPr>
        <p:spPr>
          <a:xfrm>
            <a:off x="11353800" y="6512571"/>
            <a:ext cx="465543" cy="365125"/>
          </a:xfrm>
          <a:prstGeom prst="rect">
            <a:avLst/>
          </a:prstGeom>
        </p:spPr>
        <p:txBody>
          <a:bodyPr vert="horz" lIns="91440" tIns="45720" rIns="91440" bIns="45720" rtlCol="0" anchor="ctr"/>
          <a:lstStyle>
            <a:lvl1pPr algn="r">
              <a:defRPr sz="1200">
                <a:solidFill>
                  <a:schemeClr val="accent2">
                    <a:lumMod val="40000"/>
                    <a:lumOff val="60000"/>
                  </a:schemeClr>
                </a:solidFill>
                <a:latin typeface="Calibri" panose="020F0502020204030204" pitchFamily="34" charset="0"/>
                <a:cs typeface="Calibri" panose="020F0502020204030204" pitchFamily="34" charset="0"/>
              </a:defRPr>
            </a:lvl1pPr>
          </a:lstStyle>
          <a:p>
            <a:fld id="{E3813BF9-5145-4417-B95D-FA8627973885}" type="slidenum">
              <a:rPr lang="en-US" smtClean="0"/>
              <a:pPr/>
              <a:t>‹#›</a:t>
            </a:fld>
            <a:endParaRPr lang="en-US"/>
          </a:p>
        </p:txBody>
      </p:sp>
    </p:spTree>
    <p:extLst>
      <p:ext uri="{BB962C8B-B14F-4D97-AF65-F5344CB8AC3E}">
        <p14:creationId xmlns:p14="http://schemas.microsoft.com/office/powerpoint/2010/main" val="22851167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B38FE00-2C56-D04C-8FEF-4E2CD5779F61}"/>
              </a:ext>
            </a:extLst>
          </p:cNvPr>
          <p:cNvSpPr/>
          <p:nvPr userDrawn="1"/>
        </p:nvSpPr>
        <p:spPr>
          <a:xfrm>
            <a:off x="0" y="0"/>
            <a:ext cx="12192000" cy="6858000"/>
          </a:xfrm>
          <a:prstGeom prst="rect">
            <a:avLst/>
          </a:prstGeom>
          <a:gradFill flip="none" rotWithShape="1">
            <a:gsLst>
              <a:gs pos="0">
                <a:schemeClr val="accent5"/>
              </a:gs>
              <a:gs pos="100000">
                <a:schemeClr val="accent6"/>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8" name="Picture 17">
            <a:extLst>
              <a:ext uri="{FF2B5EF4-FFF2-40B4-BE49-F238E27FC236}">
                <a16:creationId xmlns:a16="http://schemas.microsoft.com/office/drawing/2014/main" id="{F28EAB89-F6C3-DA40-8ABA-76EE3EA3D5CE}"/>
              </a:ext>
            </a:extLst>
          </p:cNvPr>
          <p:cNvPicPr>
            <a:picLocks noChangeAspect="1"/>
          </p:cNvPicPr>
          <p:nvPr userDrawn="1"/>
        </p:nvPicPr>
        <p:blipFill>
          <a:blip r:embed="rId2">
            <a:biLevel thresh="50000"/>
          </a:blip>
          <a:stretch>
            <a:fillRect/>
          </a:stretch>
        </p:blipFill>
        <p:spPr>
          <a:xfrm>
            <a:off x="11822303" y="6494281"/>
            <a:ext cx="369697" cy="369697"/>
          </a:xfrm>
          <a:prstGeom prst="rect">
            <a:avLst/>
          </a:prstGeom>
        </p:spPr>
      </p:pic>
      <p:sp>
        <p:nvSpPr>
          <p:cNvPr id="2" name="Slide Number Placeholder 5">
            <a:extLst>
              <a:ext uri="{FF2B5EF4-FFF2-40B4-BE49-F238E27FC236}">
                <a16:creationId xmlns:a16="http://schemas.microsoft.com/office/drawing/2014/main" id="{82C7BE8B-91F4-4A54-A7B1-03EE64BCAD5D}"/>
              </a:ext>
            </a:extLst>
          </p:cNvPr>
          <p:cNvSpPr txBox="1">
            <a:spLocks/>
          </p:cNvSpPr>
          <p:nvPr userDrawn="1"/>
        </p:nvSpPr>
        <p:spPr>
          <a:xfrm>
            <a:off x="283014" y="6528337"/>
            <a:ext cx="3579101" cy="32966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a:solidFill>
                  <a:schemeClr val="bg1"/>
                </a:solidFill>
                <a:latin typeface="Calibri" panose="020F0502020204030204" pitchFamily="34" charset="0"/>
                <a:cs typeface="Calibri" panose="020F0502020204030204" pitchFamily="34" charset="0"/>
              </a:rPr>
              <a:t>Copyright © 2021 CESMII - All Rights Reserved.        </a:t>
            </a:r>
          </a:p>
        </p:txBody>
      </p:sp>
      <p:sp>
        <p:nvSpPr>
          <p:cNvPr id="6" name="Slide Number Placeholder 5">
            <a:extLst>
              <a:ext uri="{FF2B5EF4-FFF2-40B4-BE49-F238E27FC236}">
                <a16:creationId xmlns:a16="http://schemas.microsoft.com/office/drawing/2014/main" id="{9027631E-B975-40A3-A5A9-3E91B05D18AF}"/>
              </a:ext>
            </a:extLst>
          </p:cNvPr>
          <p:cNvSpPr>
            <a:spLocks noGrp="1"/>
          </p:cNvSpPr>
          <p:nvPr>
            <p:ph type="sldNum" sz="quarter" idx="4"/>
          </p:nvPr>
        </p:nvSpPr>
        <p:spPr>
          <a:xfrm>
            <a:off x="11353800" y="6512571"/>
            <a:ext cx="465543" cy="365125"/>
          </a:xfrm>
          <a:prstGeom prst="rect">
            <a:avLst/>
          </a:prstGeom>
        </p:spPr>
        <p:txBody>
          <a:bodyPr vert="horz" lIns="91440" tIns="45720" rIns="91440" bIns="45720" rtlCol="0" anchor="ctr"/>
          <a:lstStyle>
            <a:lvl1pPr algn="r">
              <a:defRPr sz="1200">
                <a:solidFill>
                  <a:schemeClr val="accent2">
                    <a:lumMod val="40000"/>
                    <a:lumOff val="60000"/>
                  </a:schemeClr>
                </a:solidFill>
                <a:latin typeface="Calibri" panose="020F0502020204030204" pitchFamily="34" charset="0"/>
                <a:cs typeface="Calibri" panose="020F0502020204030204" pitchFamily="34" charset="0"/>
              </a:defRPr>
            </a:lvl1pPr>
          </a:lstStyle>
          <a:p>
            <a:fld id="{E3813BF9-5145-4417-B95D-FA8627973885}" type="slidenum">
              <a:rPr lang="en-US" smtClean="0"/>
              <a:pPr/>
              <a:t>‹#›</a:t>
            </a:fld>
            <a:endParaRPr lang="en-US"/>
          </a:p>
        </p:txBody>
      </p:sp>
    </p:spTree>
    <p:extLst>
      <p:ext uri="{BB962C8B-B14F-4D97-AF65-F5344CB8AC3E}">
        <p14:creationId xmlns:p14="http://schemas.microsoft.com/office/powerpoint/2010/main" val="5704351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B38FE00-2C56-D04C-8FEF-4E2CD5779F61}"/>
              </a:ext>
            </a:extLst>
          </p:cNvPr>
          <p:cNvSpPr/>
          <p:nvPr userDrawn="1"/>
        </p:nvSpPr>
        <p:spPr>
          <a:xfrm>
            <a:off x="0" y="0"/>
            <a:ext cx="12192000" cy="6858000"/>
          </a:xfrm>
          <a:prstGeom prst="rect">
            <a:avLst/>
          </a:prstGeom>
          <a:gradFill flip="none" rotWithShape="1">
            <a:gsLst>
              <a:gs pos="0">
                <a:schemeClr val="accent3"/>
              </a:gs>
              <a:gs pos="100000">
                <a:schemeClr val="accent4"/>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8" name="Picture 17">
            <a:extLst>
              <a:ext uri="{FF2B5EF4-FFF2-40B4-BE49-F238E27FC236}">
                <a16:creationId xmlns:a16="http://schemas.microsoft.com/office/drawing/2014/main" id="{F28EAB89-F6C3-DA40-8ABA-76EE3EA3D5CE}"/>
              </a:ext>
            </a:extLst>
          </p:cNvPr>
          <p:cNvPicPr>
            <a:picLocks noChangeAspect="1"/>
          </p:cNvPicPr>
          <p:nvPr userDrawn="1"/>
        </p:nvPicPr>
        <p:blipFill>
          <a:blip r:embed="rId2">
            <a:biLevel thresh="50000"/>
          </a:blip>
          <a:stretch>
            <a:fillRect/>
          </a:stretch>
        </p:blipFill>
        <p:spPr>
          <a:xfrm>
            <a:off x="11822303" y="6494281"/>
            <a:ext cx="369697" cy="369697"/>
          </a:xfrm>
          <a:prstGeom prst="rect">
            <a:avLst/>
          </a:prstGeom>
        </p:spPr>
      </p:pic>
      <p:sp>
        <p:nvSpPr>
          <p:cNvPr id="2" name="Slide Number Placeholder 5">
            <a:extLst>
              <a:ext uri="{FF2B5EF4-FFF2-40B4-BE49-F238E27FC236}">
                <a16:creationId xmlns:a16="http://schemas.microsoft.com/office/drawing/2014/main" id="{0F4058F2-5F4F-4489-B467-A361F2A4BD98}"/>
              </a:ext>
            </a:extLst>
          </p:cNvPr>
          <p:cNvSpPr txBox="1">
            <a:spLocks/>
          </p:cNvSpPr>
          <p:nvPr userDrawn="1"/>
        </p:nvSpPr>
        <p:spPr>
          <a:xfrm>
            <a:off x="283014" y="6528337"/>
            <a:ext cx="3579101" cy="32966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a:solidFill>
                  <a:schemeClr val="bg1"/>
                </a:solidFill>
                <a:latin typeface="Calibri" panose="020F0502020204030204" pitchFamily="34" charset="0"/>
                <a:cs typeface="Calibri" panose="020F0502020204030204" pitchFamily="34" charset="0"/>
              </a:rPr>
              <a:t>Copyright © 2021 CESMII - All Rights Reserved.        </a:t>
            </a:r>
          </a:p>
        </p:txBody>
      </p:sp>
      <p:sp>
        <p:nvSpPr>
          <p:cNvPr id="6" name="Slide Number Placeholder 5">
            <a:extLst>
              <a:ext uri="{FF2B5EF4-FFF2-40B4-BE49-F238E27FC236}">
                <a16:creationId xmlns:a16="http://schemas.microsoft.com/office/drawing/2014/main" id="{C17AC3AF-D55E-4FF4-8AB1-95644CEA18CA}"/>
              </a:ext>
            </a:extLst>
          </p:cNvPr>
          <p:cNvSpPr>
            <a:spLocks noGrp="1"/>
          </p:cNvSpPr>
          <p:nvPr>
            <p:ph type="sldNum" sz="quarter" idx="4"/>
          </p:nvPr>
        </p:nvSpPr>
        <p:spPr>
          <a:xfrm>
            <a:off x="11353800" y="6512571"/>
            <a:ext cx="465543" cy="365125"/>
          </a:xfrm>
          <a:prstGeom prst="rect">
            <a:avLst/>
          </a:prstGeom>
        </p:spPr>
        <p:txBody>
          <a:bodyPr vert="horz" lIns="91440" tIns="45720" rIns="91440" bIns="45720" rtlCol="0" anchor="ctr"/>
          <a:lstStyle>
            <a:lvl1pPr algn="r">
              <a:defRPr sz="1200">
                <a:solidFill>
                  <a:schemeClr val="accent2">
                    <a:lumMod val="40000"/>
                    <a:lumOff val="60000"/>
                  </a:schemeClr>
                </a:solidFill>
                <a:latin typeface="Calibri" panose="020F0502020204030204" pitchFamily="34" charset="0"/>
                <a:cs typeface="Calibri" panose="020F0502020204030204" pitchFamily="34" charset="0"/>
              </a:defRPr>
            </a:lvl1pPr>
          </a:lstStyle>
          <a:p>
            <a:fld id="{E3813BF9-5145-4417-B95D-FA8627973885}" type="slidenum">
              <a:rPr lang="en-US" smtClean="0"/>
              <a:pPr/>
              <a:t>‹#›</a:t>
            </a:fld>
            <a:endParaRPr lang="en-US"/>
          </a:p>
        </p:txBody>
      </p:sp>
    </p:spTree>
    <p:extLst>
      <p:ext uri="{BB962C8B-B14F-4D97-AF65-F5344CB8AC3E}">
        <p14:creationId xmlns:p14="http://schemas.microsoft.com/office/powerpoint/2010/main" val="877361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Pictur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AD5194-C4EB-B291-DB43-FD5AE7ADF817}"/>
              </a:ext>
            </a:extLst>
          </p:cNvPr>
          <p:cNvSpPr/>
          <p:nvPr userDrawn="1"/>
        </p:nvSpPr>
        <p:spPr>
          <a:xfrm>
            <a:off x="0" y="0"/>
            <a:ext cx="12192000" cy="6366932"/>
          </a:xfrm>
          <a:prstGeom prst="rect">
            <a:avLst/>
          </a:prstGeom>
          <a:gradFill flip="none" rotWithShape="1">
            <a:gsLst>
              <a:gs pos="0">
                <a:schemeClr val="accent3"/>
              </a:gs>
              <a:gs pos="100000">
                <a:schemeClr val="accent4"/>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Parallelogram 3">
            <a:extLst>
              <a:ext uri="{FF2B5EF4-FFF2-40B4-BE49-F238E27FC236}">
                <a16:creationId xmlns:a16="http://schemas.microsoft.com/office/drawing/2014/main" id="{300AF634-7D2A-E54C-9257-22DBAC931BEA}"/>
              </a:ext>
            </a:extLst>
          </p:cNvPr>
          <p:cNvSpPr/>
          <p:nvPr userDrawn="1"/>
        </p:nvSpPr>
        <p:spPr>
          <a:xfrm>
            <a:off x="-31532" y="6525491"/>
            <a:ext cx="11474338" cy="365125"/>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D19009F-8AB7-604C-8654-C6278FE10C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12" name="Slide Number Placeholder 5">
            <a:extLst>
              <a:ext uri="{FF2B5EF4-FFF2-40B4-BE49-F238E27FC236}">
                <a16:creationId xmlns:a16="http://schemas.microsoft.com/office/drawing/2014/main" id="{D8018926-257C-E347-A1F7-852540CA7C80}"/>
              </a:ext>
            </a:extLst>
          </p:cNvPr>
          <p:cNvSpPr>
            <a:spLocks noGrp="1"/>
          </p:cNvSpPr>
          <p:nvPr>
            <p:ph type="sldNum" sz="quarter" idx="4"/>
          </p:nvPr>
        </p:nvSpPr>
        <p:spPr>
          <a:xfrm>
            <a:off x="9076143" y="6512571"/>
            <a:ext cx="2743200" cy="365125"/>
          </a:xfrm>
          <a:prstGeom prst="rect">
            <a:avLst/>
          </a:prstGeom>
        </p:spPr>
        <p:txBody>
          <a:bodyPr vert="horz" lIns="91440" tIns="45720" rIns="91440" bIns="45720" rtlCol="0" anchor="ctr"/>
          <a:lstStyle>
            <a:lvl1pPr algn="r">
              <a:defRPr sz="1200">
                <a:solidFill>
                  <a:schemeClr val="accent2">
                    <a:lumMod val="40000"/>
                    <a:lumOff val="60000"/>
                  </a:schemeClr>
                </a:solidFill>
              </a:defRPr>
            </a:lvl1pPr>
          </a:lstStyle>
          <a:p>
            <a:fld id="{E3813BF9-5145-4417-B95D-FA8627973885}" type="slidenum">
              <a:rPr lang="en-US" smtClean="0"/>
              <a:pPr/>
              <a:t>‹#›</a:t>
            </a:fld>
            <a:endParaRPr lang="en-US"/>
          </a:p>
        </p:txBody>
      </p:sp>
      <p:sp>
        <p:nvSpPr>
          <p:cNvPr id="13" name="Slide Number Placeholder 5">
            <a:extLst>
              <a:ext uri="{FF2B5EF4-FFF2-40B4-BE49-F238E27FC236}">
                <a16:creationId xmlns:a16="http://schemas.microsoft.com/office/drawing/2014/main" id="{FE20BC96-FA51-AD47-835E-B0562DB56297}"/>
              </a:ext>
            </a:extLst>
          </p:cNvPr>
          <p:cNvSpPr txBox="1">
            <a:spLocks/>
          </p:cNvSpPr>
          <p:nvPr userDrawn="1"/>
        </p:nvSpPr>
        <p:spPr>
          <a:xfrm>
            <a:off x="283014" y="6528337"/>
            <a:ext cx="357910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bg1"/>
                </a:solidFill>
              </a:rPr>
              <a:t>Copyright © 2023 CESMII - All Rights Reserved.</a:t>
            </a:r>
          </a:p>
        </p:txBody>
      </p:sp>
    </p:spTree>
    <p:extLst>
      <p:ext uri="{BB962C8B-B14F-4D97-AF65-F5344CB8AC3E}">
        <p14:creationId xmlns:p14="http://schemas.microsoft.com/office/powerpoint/2010/main" val="555408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B38FE00-2C56-D04C-8FEF-4E2CD5779F61}"/>
              </a:ext>
            </a:extLst>
          </p:cNvPr>
          <p:cNvSpPr/>
          <p:nvPr userDrawn="1"/>
        </p:nvSpPr>
        <p:spPr>
          <a:xfrm>
            <a:off x="0" y="0"/>
            <a:ext cx="12192000" cy="6858000"/>
          </a:xfrm>
          <a:prstGeom prst="rect">
            <a:avLst/>
          </a:prstGeom>
          <a:gradFill flip="none" rotWithShape="1">
            <a:gsLst>
              <a:gs pos="0">
                <a:srgbClr val="5338D3"/>
              </a:gs>
              <a:gs pos="100000">
                <a:srgbClr val="4C006D"/>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8" name="Picture 17">
            <a:extLst>
              <a:ext uri="{FF2B5EF4-FFF2-40B4-BE49-F238E27FC236}">
                <a16:creationId xmlns:a16="http://schemas.microsoft.com/office/drawing/2014/main" id="{F28EAB89-F6C3-DA40-8ABA-76EE3EA3D5CE}"/>
              </a:ext>
            </a:extLst>
          </p:cNvPr>
          <p:cNvPicPr>
            <a:picLocks noChangeAspect="1"/>
          </p:cNvPicPr>
          <p:nvPr userDrawn="1"/>
        </p:nvPicPr>
        <p:blipFill>
          <a:blip r:embed="rId2">
            <a:biLevel thresh="50000"/>
          </a:blip>
          <a:stretch>
            <a:fillRect/>
          </a:stretch>
        </p:blipFill>
        <p:spPr>
          <a:xfrm>
            <a:off x="11822303" y="6494281"/>
            <a:ext cx="369697" cy="369697"/>
          </a:xfrm>
          <a:prstGeom prst="rect">
            <a:avLst/>
          </a:prstGeom>
        </p:spPr>
      </p:pic>
      <p:sp>
        <p:nvSpPr>
          <p:cNvPr id="2" name="Slide Number Placeholder 5">
            <a:extLst>
              <a:ext uri="{FF2B5EF4-FFF2-40B4-BE49-F238E27FC236}">
                <a16:creationId xmlns:a16="http://schemas.microsoft.com/office/drawing/2014/main" id="{09426024-A08C-4BD6-918B-4187100B3C88}"/>
              </a:ext>
            </a:extLst>
          </p:cNvPr>
          <p:cNvSpPr txBox="1">
            <a:spLocks/>
          </p:cNvSpPr>
          <p:nvPr userDrawn="1"/>
        </p:nvSpPr>
        <p:spPr>
          <a:xfrm>
            <a:off x="283014" y="6528337"/>
            <a:ext cx="3579101" cy="32966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a:solidFill>
                  <a:schemeClr val="bg1"/>
                </a:solidFill>
                <a:latin typeface="Calibri" panose="020F0502020204030204" pitchFamily="34" charset="0"/>
                <a:cs typeface="Calibri" panose="020F0502020204030204" pitchFamily="34" charset="0"/>
              </a:rPr>
              <a:t>Copyright © 2021 CESMII - All Rights Reserved.        </a:t>
            </a:r>
          </a:p>
        </p:txBody>
      </p:sp>
      <p:sp>
        <p:nvSpPr>
          <p:cNvPr id="6" name="Slide Number Placeholder 5">
            <a:extLst>
              <a:ext uri="{FF2B5EF4-FFF2-40B4-BE49-F238E27FC236}">
                <a16:creationId xmlns:a16="http://schemas.microsoft.com/office/drawing/2014/main" id="{98F65BB5-16BE-4DA3-9752-82DE0273781F}"/>
              </a:ext>
            </a:extLst>
          </p:cNvPr>
          <p:cNvSpPr>
            <a:spLocks noGrp="1"/>
          </p:cNvSpPr>
          <p:nvPr>
            <p:ph type="sldNum" sz="quarter" idx="4"/>
          </p:nvPr>
        </p:nvSpPr>
        <p:spPr>
          <a:xfrm>
            <a:off x="11353800" y="6512571"/>
            <a:ext cx="465543" cy="365125"/>
          </a:xfrm>
          <a:prstGeom prst="rect">
            <a:avLst/>
          </a:prstGeom>
        </p:spPr>
        <p:txBody>
          <a:bodyPr vert="horz" lIns="91440" tIns="45720" rIns="91440" bIns="45720" rtlCol="0" anchor="ctr"/>
          <a:lstStyle>
            <a:lvl1pPr algn="r">
              <a:defRPr sz="1200">
                <a:solidFill>
                  <a:schemeClr val="accent2">
                    <a:lumMod val="40000"/>
                    <a:lumOff val="60000"/>
                  </a:schemeClr>
                </a:solidFill>
                <a:latin typeface="Calibri" panose="020F0502020204030204" pitchFamily="34" charset="0"/>
                <a:cs typeface="Calibri" panose="020F0502020204030204" pitchFamily="34" charset="0"/>
              </a:defRPr>
            </a:lvl1pPr>
          </a:lstStyle>
          <a:p>
            <a:fld id="{E3813BF9-5145-4417-B95D-FA8627973885}" type="slidenum">
              <a:rPr lang="en-US" smtClean="0"/>
              <a:pPr/>
              <a:t>‹#›</a:t>
            </a:fld>
            <a:endParaRPr lang="en-US"/>
          </a:p>
        </p:txBody>
      </p:sp>
    </p:spTree>
    <p:extLst>
      <p:ext uri="{BB962C8B-B14F-4D97-AF65-F5344CB8AC3E}">
        <p14:creationId xmlns:p14="http://schemas.microsoft.com/office/powerpoint/2010/main" val="21247691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B38FE00-2C56-D04C-8FEF-4E2CD5779F61}"/>
              </a:ext>
            </a:extLst>
          </p:cNvPr>
          <p:cNvSpPr/>
          <p:nvPr userDrawn="1"/>
        </p:nvSpPr>
        <p:spPr>
          <a:xfrm>
            <a:off x="0" y="0"/>
            <a:ext cx="12192000" cy="6858000"/>
          </a:xfrm>
          <a:prstGeom prst="rect">
            <a:avLst/>
          </a:prstGeom>
          <a:gradFill flip="none" rotWithShape="1">
            <a:gsLst>
              <a:gs pos="0">
                <a:schemeClr val="accent3"/>
              </a:gs>
              <a:gs pos="100000">
                <a:schemeClr val="accent4"/>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 name="Title 1">
            <a:extLst>
              <a:ext uri="{FF2B5EF4-FFF2-40B4-BE49-F238E27FC236}">
                <a16:creationId xmlns:a16="http://schemas.microsoft.com/office/drawing/2014/main" id="{C4D447DD-E9E6-46DE-9DA2-E94F875468C3}"/>
              </a:ext>
            </a:extLst>
          </p:cNvPr>
          <p:cNvSpPr txBox="1">
            <a:spLocks/>
          </p:cNvSpPr>
          <p:nvPr userDrawn="1"/>
        </p:nvSpPr>
        <p:spPr>
          <a:xfrm>
            <a:off x="1" y="3447173"/>
            <a:ext cx="12192000" cy="874609"/>
          </a:xfrm>
          <a:prstGeom prst="rect">
            <a:avLst/>
          </a:prstGeom>
          <a:no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HGMaruGothicMPRO" panose="020B0400000000000000" pitchFamily="34" charset="-128"/>
                <a:ea typeface="HGMaruGothicMPRO" panose="020B0400000000000000" pitchFamily="34" charset="-128"/>
                <a:cs typeface="Microsoft GothicNeo" panose="020B0503020000020004" pitchFamily="34" charset="-127"/>
              </a:rPr>
              <a:t>Democratizing </a:t>
            </a:r>
            <a:r>
              <a:rPr kumimoji="0" lang="en-US" sz="4000" b="1" i="0" u="none" strike="noStrike" kern="1200" cap="none" spc="0" normalizeH="0" baseline="0" noProof="0">
                <a:ln>
                  <a:noFill/>
                </a:ln>
                <a:solidFill>
                  <a:prstClr val="white"/>
                </a:solidFill>
                <a:effectLst/>
                <a:uLnTx/>
                <a:uFillTx/>
                <a:latin typeface="HGMaruGothicMPRO" panose="020B0400000000000000" pitchFamily="34" charset="-128"/>
                <a:ea typeface="HGMaruGothicMPRO" panose="020B0400000000000000" pitchFamily="34" charset="-128"/>
                <a:cs typeface="Microsoft GothicNeo" panose="020B0503020000020004" pitchFamily="34" charset="-127"/>
              </a:rPr>
              <a:t>S</a:t>
            </a:r>
            <a:r>
              <a:rPr kumimoji="0" lang="en-US" sz="4000" b="0" i="0" u="none" strike="noStrike" kern="1200" cap="none" spc="0" normalizeH="0" baseline="0" noProof="0">
                <a:ln>
                  <a:noFill/>
                </a:ln>
                <a:solidFill>
                  <a:prstClr val="white"/>
                </a:solidFill>
                <a:effectLst/>
                <a:uLnTx/>
                <a:uFillTx/>
                <a:latin typeface="HGMaruGothicMPRO" panose="020B0400000000000000" pitchFamily="34" charset="-128"/>
                <a:ea typeface="HGMaruGothicMPRO" panose="020B0400000000000000" pitchFamily="34" charset="-128"/>
                <a:cs typeface="Microsoft GothicNeo" panose="020B0503020000020004" pitchFamily="34" charset="-127"/>
              </a:rPr>
              <a:t>MART </a:t>
            </a:r>
            <a:r>
              <a:rPr kumimoji="0" lang="en-US" sz="4000" b="1" i="0" u="none" strike="noStrike" kern="1200" cap="none" spc="0" normalizeH="0" baseline="0" noProof="0">
                <a:ln>
                  <a:noFill/>
                </a:ln>
                <a:solidFill>
                  <a:prstClr val="white"/>
                </a:solidFill>
                <a:effectLst/>
                <a:uLnTx/>
                <a:uFillTx/>
                <a:latin typeface="HGMaruGothicMPRO" panose="020B0400000000000000" pitchFamily="34" charset="-128"/>
                <a:ea typeface="HGMaruGothicMPRO" panose="020B0400000000000000" pitchFamily="34" charset="-128"/>
                <a:cs typeface="Microsoft GothicNeo" panose="020B0503020000020004" pitchFamily="34" charset="-127"/>
              </a:rPr>
              <a:t>M</a:t>
            </a:r>
            <a:r>
              <a:rPr kumimoji="0" lang="en-US" sz="4000" b="0" i="0" u="none" strike="noStrike" kern="1200" cap="none" spc="0" normalizeH="0" baseline="0" noProof="0">
                <a:ln>
                  <a:noFill/>
                </a:ln>
                <a:solidFill>
                  <a:prstClr val="white"/>
                </a:solidFill>
                <a:effectLst/>
                <a:uLnTx/>
                <a:uFillTx/>
                <a:latin typeface="HGMaruGothicMPRO" panose="020B0400000000000000" pitchFamily="34" charset="-128"/>
                <a:ea typeface="HGMaruGothicMPRO" panose="020B0400000000000000" pitchFamily="34" charset="-128"/>
                <a:cs typeface="Microsoft GothicNeo" panose="020B0503020000020004" pitchFamily="34" charset="-127"/>
              </a:rPr>
              <a:t>ANUFACTURING</a:t>
            </a:r>
          </a:p>
        </p:txBody>
      </p:sp>
      <p:sp>
        <p:nvSpPr>
          <p:cNvPr id="37" name="TextBox 36">
            <a:extLst>
              <a:ext uri="{FF2B5EF4-FFF2-40B4-BE49-F238E27FC236}">
                <a16:creationId xmlns:a16="http://schemas.microsoft.com/office/drawing/2014/main" id="{37914519-0F4C-49DB-BFAA-9CAEDDFD0788}"/>
              </a:ext>
            </a:extLst>
          </p:cNvPr>
          <p:cNvSpPr txBox="1"/>
          <p:nvPr userDrawn="1"/>
        </p:nvSpPr>
        <p:spPr>
          <a:xfrm>
            <a:off x="5583682" y="6523510"/>
            <a:ext cx="102463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www.cesmii.org</a:t>
            </a:r>
          </a:p>
        </p:txBody>
      </p:sp>
      <p:pic>
        <p:nvPicPr>
          <p:cNvPr id="39" name="Picture 38" descr="A picture containing drawing, plate&#10;&#10;Description automatically generated">
            <a:extLst>
              <a:ext uri="{FF2B5EF4-FFF2-40B4-BE49-F238E27FC236}">
                <a16:creationId xmlns:a16="http://schemas.microsoft.com/office/drawing/2014/main" id="{6509718B-42F1-4050-B201-C1922108A0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70787" y="2146579"/>
            <a:ext cx="2450429" cy="788222"/>
          </a:xfrm>
          <a:prstGeom prst="rect">
            <a:avLst/>
          </a:prstGeom>
        </p:spPr>
      </p:pic>
      <p:sp>
        <p:nvSpPr>
          <p:cNvPr id="41" name="Slide Number Placeholder 5">
            <a:extLst>
              <a:ext uri="{FF2B5EF4-FFF2-40B4-BE49-F238E27FC236}">
                <a16:creationId xmlns:a16="http://schemas.microsoft.com/office/drawing/2014/main" id="{A0B0729C-540E-4BC1-8068-7A3003B15603}"/>
              </a:ext>
            </a:extLst>
          </p:cNvPr>
          <p:cNvSpPr txBox="1">
            <a:spLocks/>
          </p:cNvSpPr>
          <p:nvPr userDrawn="1"/>
        </p:nvSpPr>
        <p:spPr>
          <a:xfrm>
            <a:off x="9010826" y="649624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3813BF9-5145-4417-B95D-FA8627973885}" type="slidenum">
              <a:rPr kumimoji="0" lang="en-US" sz="1200" b="0" i="0" u="none" strike="noStrike" kern="1200" cap="none" spc="0" normalizeH="0" baseline="0" noProof="0" smtClean="0">
                <a:ln>
                  <a:noFill/>
                </a:ln>
                <a:solidFill>
                  <a:srgbClr val="58575A">
                    <a:lumMod val="40000"/>
                    <a:lumOff val="6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8575A">
                  <a:lumMod val="40000"/>
                  <a:lumOff val="60000"/>
                </a:srgbClr>
              </a:solidFill>
              <a:effectLst/>
              <a:uLnTx/>
              <a:uFillTx/>
              <a:latin typeface="Arial" panose="020B0604020202020204"/>
              <a:ea typeface="+mn-ea"/>
              <a:cs typeface="+mn-cs"/>
            </a:endParaRPr>
          </a:p>
        </p:txBody>
      </p:sp>
      <p:sp>
        <p:nvSpPr>
          <p:cNvPr id="43" name="Title 1">
            <a:extLst>
              <a:ext uri="{FF2B5EF4-FFF2-40B4-BE49-F238E27FC236}">
                <a16:creationId xmlns:a16="http://schemas.microsoft.com/office/drawing/2014/main" id="{01F432E1-36DD-4B2F-BB55-FC07013070FA}"/>
              </a:ext>
            </a:extLst>
          </p:cNvPr>
          <p:cNvSpPr txBox="1">
            <a:spLocks/>
          </p:cNvSpPr>
          <p:nvPr userDrawn="1"/>
        </p:nvSpPr>
        <p:spPr>
          <a:xfrm>
            <a:off x="2860997" y="481258"/>
            <a:ext cx="6470009" cy="788222"/>
          </a:xfrm>
          <a:prstGeom prst="rect">
            <a:avLst/>
          </a:prstGeom>
          <a:no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800" b="1">
                <a:solidFill>
                  <a:prstClr val="white"/>
                </a:solidFill>
                <a:latin typeface="HGMaruGothicMPRO" panose="020B0400000000000000" pitchFamily="34" charset="-128"/>
                <a:ea typeface="HGMaruGothicMPRO" panose="020B0400000000000000" pitchFamily="34" charset="-128"/>
                <a:cs typeface="Microsoft GothicNeo" panose="020B0503020000020004" pitchFamily="34" charset="-127"/>
              </a:rPr>
              <a:t>Engage with us!</a:t>
            </a:r>
            <a:endParaRPr kumimoji="0" lang="en-US" sz="4800" b="1" i="0" u="none" strike="noStrike" kern="1200" cap="none" spc="0" normalizeH="0" baseline="0" noProof="0">
              <a:ln>
                <a:noFill/>
              </a:ln>
              <a:solidFill>
                <a:prstClr val="white"/>
              </a:solidFill>
              <a:effectLst/>
              <a:uLnTx/>
              <a:uFillTx/>
              <a:latin typeface="HGMaruGothicMPRO" panose="020B0400000000000000" pitchFamily="34" charset="-128"/>
              <a:ea typeface="HGMaruGothicMPRO" panose="020B0400000000000000" pitchFamily="34" charset="-128"/>
              <a:cs typeface="Microsoft GothicNeo" panose="020B0503020000020004" pitchFamily="34" charset="-127"/>
            </a:endParaRPr>
          </a:p>
        </p:txBody>
      </p:sp>
      <p:pic>
        <p:nvPicPr>
          <p:cNvPr id="45" name="Picture 44">
            <a:extLst>
              <a:ext uri="{FF2B5EF4-FFF2-40B4-BE49-F238E27FC236}">
                <a16:creationId xmlns:a16="http://schemas.microsoft.com/office/drawing/2014/main" id="{04351979-084D-4253-9395-E0A9D9C83BBA}"/>
              </a:ext>
            </a:extLst>
          </p:cNvPr>
          <p:cNvPicPr>
            <a:picLocks noChangeAspect="1"/>
          </p:cNvPicPr>
          <p:nvPr userDrawn="1"/>
        </p:nvPicPr>
        <p:blipFill>
          <a:blip r:embed="rId3"/>
          <a:stretch>
            <a:fillRect/>
          </a:stretch>
        </p:blipFill>
        <p:spPr>
          <a:xfrm>
            <a:off x="2266988" y="4809788"/>
            <a:ext cx="7658027" cy="1298249"/>
          </a:xfrm>
          <a:prstGeom prst="rect">
            <a:avLst/>
          </a:prstGeom>
        </p:spPr>
      </p:pic>
      <p:sp>
        <p:nvSpPr>
          <p:cNvPr id="47" name="Slide Number Placeholder 5">
            <a:extLst>
              <a:ext uri="{FF2B5EF4-FFF2-40B4-BE49-F238E27FC236}">
                <a16:creationId xmlns:a16="http://schemas.microsoft.com/office/drawing/2014/main" id="{F4CC1D50-6A46-4D6B-A45C-B4694B559F7C}"/>
              </a:ext>
            </a:extLst>
          </p:cNvPr>
          <p:cNvSpPr txBox="1">
            <a:spLocks/>
          </p:cNvSpPr>
          <p:nvPr userDrawn="1"/>
        </p:nvSpPr>
        <p:spPr>
          <a:xfrm>
            <a:off x="283014" y="6528337"/>
            <a:ext cx="3579101" cy="32966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a:solidFill>
                  <a:schemeClr val="bg1"/>
                </a:solidFill>
                <a:latin typeface="Calibri" panose="020F0502020204030204" pitchFamily="34" charset="0"/>
                <a:cs typeface="Calibri" panose="020F0502020204030204" pitchFamily="34" charset="0"/>
              </a:rPr>
              <a:t>Copyright © 2021 CESMII - All Rights Reserved.        </a:t>
            </a:r>
          </a:p>
        </p:txBody>
      </p:sp>
    </p:spTree>
    <p:extLst>
      <p:ext uri="{BB962C8B-B14F-4D97-AF65-F5344CB8AC3E}">
        <p14:creationId xmlns:p14="http://schemas.microsoft.com/office/powerpoint/2010/main" val="19806518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9" name="Parallelogram 3">
            <a:extLst>
              <a:ext uri="{FF2B5EF4-FFF2-40B4-BE49-F238E27FC236}">
                <a16:creationId xmlns:a16="http://schemas.microsoft.com/office/drawing/2014/main" id="{0F55CF72-B0BF-1744-B0C3-F804144C660D}"/>
              </a:ext>
            </a:extLst>
          </p:cNvPr>
          <p:cNvSpPr/>
          <p:nvPr userDrawn="1"/>
        </p:nvSpPr>
        <p:spPr>
          <a:xfrm>
            <a:off x="-31532" y="6525491"/>
            <a:ext cx="11474338" cy="365125"/>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AE1F9F93-EC2C-C249-85A5-DD6EA458F3DF}"/>
              </a:ext>
            </a:extLst>
          </p:cNvPr>
          <p:cNvSpPr>
            <a:spLocks noGrp="1"/>
          </p:cNvSpPr>
          <p:nvPr>
            <p:ph type="sldNum" sz="quarter" idx="4"/>
          </p:nvPr>
        </p:nvSpPr>
        <p:spPr>
          <a:xfrm>
            <a:off x="9076143" y="6512571"/>
            <a:ext cx="2743200" cy="365125"/>
          </a:xfrm>
          <a:prstGeom prst="rect">
            <a:avLst/>
          </a:prstGeom>
        </p:spPr>
        <p:txBody>
          <a:bodyPr vert="horz" lIns="91440" tIns="45720" rIns="91440" bIns="45720" rtlCol="0" anchor="ctr"/>
          <a:lstStyle>
            <a:lvl1pPr algn="r">
              <a:defRPr sz="1200">
                <a:solidFill>
                  <a:schemeClr val="accent2">
                    <a:lumMod val="40000"/>
                    <a:lumOff val="60000"/>
                  </a:schemeClr>
                </a:solidFill>
              </a:defRPr>
            </a:lvl1pPr>
          </a:lstStyle>
          <a:p>
            <a:fld id="{E3813BF9-5145-4417-B95D-FA8627973885}" type="slidenum">
              <a:rPr lang="en-US" smtClean="0"/>
              <a:pPr/>
              <a:t>‹#›</a:t>
            </a:fld>
            <a:endParaRPr lang="en-US"/>
          </a:p>
        </p:txBody>
      </p:sp>
      <p:sp>
        <p:nvSpPr>
          <p:cNvPr id="15" name="Slide Number Placeholder 5">
            <a:extLst>
              <a:ext uri="{FF2B5EF4-FFF2-40B4-BE49-F238E27FC236}">
                <a16:creationId xmlns:a16="http://schemas.microsoft.com/office/drawing/2014/main" id="{6394C47C-CA53-374E-8D4A-76B7CE176239}"/>
              </a:ext>
            </a:extLst>
          </p:cNvPr>
          <p:cNvSpPr txBox="1">
            <a:spLocks/>
          </p:cNvSpPr>
          <p:nvPr userDrawn="1"/>
        </p:nvSpPr>
        <p:spPr>
          <a:xfrm>
            <a:off x="283014" y="6528337"/>
            <a:ext cx="357910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solidFill>
                  <a:schemeClr val="bg1"/>
                </a:solidFill>
              </a:rPr>
              <a:t>Copyright © 2020 CESMII - All Rights Reserved.        </a:t>
            </a:r>
          </a:p>
        </p:txBody>
      </p:sp>
      <p:pic>
        <p:nvPicPr>
          <p:cNvPr id="16" name="Picture 15">
            <a:extLst>
              <a:ext uri="{FF2B5EF4-FFF2-40B4-BE49-F238E27FC236}">
                <a16:creationId xmlns:a16="http://schemas.microsoft.com/office/drawing/2014/main" id="{30938773-5556-BE46-9389-169DFCE98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Tree>
    <p:extLst>
      <p:ext uri="{BB962C8B-B14F-4D97-AF65-F5344CB8AC3E}">
        <p14:creationId xmlns:p14="http://schemas.microsoft.com/office/powerpoint/2010/main" val="27450904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066A5-0FCB-44DC-B9D3-9CD4C5E9B2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1EF993-D3BB-44A3-ADC3-1A98E44908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F0243EFE-A98A-4860-BE39-E3424A32CBAA}"/>
              </a:ext>
            </a:extLst>
          </p:cNvPr>
          <p:cNvSpPr>
            <a:spLocks noGrp="1"/>
          </p:cNvSpPr>
          <p:nvPr>
            <p:ph type="sldNum" sz="quarter" idx="12"/>
          </p:nvPr>
        </p:nvSpPr>
        <p:spPr/>
        <p:txBody>
          <a:bodyPr/>
          <a:lstStyle/>
          <a:p>
            <a:fld id="{0AFE7EE0-FF9D-4A6B-B505-B0FC12AD5449}" type="slidenum">
              <a:rPr lang="en-US" smtClean="0"/>
              <a:t>‹#›</a:t>
            </a:fld>
            <a:endParaRPr lang="en-US"/>
          </a:p>
        </p:txBody>
      </p:sp>
      <p:sp>
        <p:nvSpPr>
          <p:cNvPr id="5" name="Slide Number Placeholder 5">
            <a:extLst>
              <a:ext uri="{FF2B5EF4-FFF2-40B4-BE49-F238E27FC236}">
                <a16:creationId xmlns:a16="http://schemas.microsoft.com/office/drawing/2014/main" id="{5E2C55B4-F02F-4163-B3F4-4AB48AE9E5D5}"/>
              </a:ext>
            </a:extLst>
          </p:cNvPr>
          <p:cNvSpPr txBox="1">
            <a:spLocks/>
          </p:cNvSpPr>
          <p:nvPr userDrawn="1"/>
        </p:nvSpPr>
        <p:spPr>
          <a:xfrm>
            <a:off x="283014" y="6528337"/>
            <a:ext cx="3579101" cy="32966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a:solidFill>
                  <a:schemeClr val="bg1"/>
                </a:solidFill>
                <a:latin typeface="Calibri" panose="020F0502020204030204" pitchFamily="34" charset="0"/>
                <a:cs typeface="Calibri" panose="020F0502020204030204" pitchFamily="34" charset="0"/>
              </a:rPr>
              <a:t>Copyright © 2021 CESMII - All Rights Reserved.        </a:t>
            </a:r>
          </a:p>
        </p:txBody>
      </p:sp>
    </p:spTree>
    <p:extLst>
      <p:ext uri="{BB962C8B-B14F-4D97-AF65-F5344CB8AC3E}">
        <p14:creationId xmlns:p14="http://schemas.microsoft.com/office/powerpoint/2010/main" val="42676527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_Subhea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0DA1F73-EA10-0C45-9B2C-0B943A86B110}"/>
              </a:ext>
            </a:extLst>
          </p:cNvPr>
          <p:cNvSpPr>
            <a:spLocks noGrp="1"/>
          </p:cNvSpPr>
          <p:nvPr>
            <p:ph type="title"/>
          </p:nvPr>
        </p:nvSpPr>
        <p:spPr>
          <a:xfrm>
            <a:off x="0" y="617837"/>
            <a:ext cx="12191999" cy="1325563"/>
          </a:xfrm>
          <a:prstGeom prst="rect">
            <a:avLst/>
          </a:prstGeom>
        </p:spPr>
        <p:txBody>
          <a:bodyPr anchor="ctr">
            <a:normAutofit/>
          </a:bodyPr>
          <a:lstStyle>
            <a:lvl1pPr algn="ctr">
              <a:defRPr sz="3200"/>
            </a:lvl1pPr>
          </a:lstStyle>
          <a:p>
            <a:r>
              <a:rPr lang="en-US"/>
              <a:t>Click to edit Master title style</a:t>
            </a:r>
          </a:p>
        </p:txBody>
      </p:sp>
      <p:sp>
        <p:nvSpPr>
          <p:cNvPr id="3" name="Parallelogram 3">
            <a:extLst>
              <a:ext uri="{FF2B5EF4-FFF2-40B4-BE49-F238E27FC236}">
                <a16:creationId xmlns:a16="http://schemas.microsoft.com/office/drawing/2014/main" id="{320EE5E6-8663-AA45-A12A-5A24D35EF6F7}"/>
              </a:ext>
            </a:extLst>
          </p:cNvPr>
          <p:cNvSpPr/>
          <p:nvPr userDrawn="1"/>
        </p:nvSpPr>
        <p:spPr>
          <a:xfrm>
            <a:off x="-31532" y="6525491"/>
            <a:ext cx="11474338" cy="365125"/>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5">
            <a:extLst>
              <a:ext uri="{FF2B5EF4-FFF2-40B4-BE49-F238E27FC236}">
                <a16:creationId xmlns:a16="http://schemas.microsoft.com/office/drawing/2014/main" id="{94767666-5B9B-9649-8F94-A9F652340B9B}"/>
              </a:ext>
            </a:extLst>
          </p:cNvPr>
          <p:cNvSpPr>
            <a:spLocks noGrp="1"/>
          </p:cNvSpPr>
          <p:nvPr>
            <p:ph type="sldNum" sz="quarter" idx="4"/>
          </p:nvPr>
        </p:nvSpPr>
        <p:spPr>
          <a:xfrm>
            <a:off x="9076143" y="6512571"/>
            <a:ext cx="2743200" cy="365125"/>
          </a:xfrm>
          <a:prstGeom prst="rect">
            <a:avLst/>
          </a:prstGeom>
        </p:spPr>
        <p:txBody>
          <a:bodyPr vert="horz" lIns="91440" tIns="45720" rIns="91440" bIns="45720" rtlCol="0" anchor="ctr"/>
          <a:lstStyle>
            <a:lvl1pPr algn="r">
              <a:defRPr sz="1200">
                <a:solidFill>
                  <a:schemeClr val="accent2">
                    <a:lumMod val="40000"/>
                    <a:lumOff val="60000"/>
                  </a:schemeClr>
                </a:solidFill>
              </a:defRPr>
            </a:lvl1pPr>
          </a:lstStyle>
          <a:p>
            <a:fld id="{E3813BF9-5145-4417-B95D-FA8627973885}" type="slidenum">
              <a:rPr lang="en-US" smtClean="0"/>
              <a:pPr/>
              <a:t>‹#›</a:t>
            </a:fld>
            <a:endParaRPr lang="en-US"/>
          </a:p>
        </p:txBody>
      </p:sp>
      <p:sp>
        <p:nvSpPr>
          <p:cNvPr id="5" name="Slide Number Placeholder 5">
            <a:extLst>
              <a:ext uri="{FF2B5EF4-FFF2-40B4-BE49-F238E27FC236}">
                <a16:creationId xmlns:a16="http://schemas.microsoft.com/office/drawing/2014/main" id="{831A3D29-5009-4049-9A89-B6A7E7599F26}"/>
              </a:ext>
            </a:extLst>
          </p:cNvPr>
          <p:cNvSpPr txBox="1">
            <a:spLocks/>
          </p:cNvSpPr>
          <p:nvPr userDrawn="1"/>
        </p:nvSpPr>
        <p:spPr>
          <a:xfrm>
            <a:off x="283014" y="6528337"/>
            <a:ext cx="357910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solidFill>
                  <a:schemeClr val="bg1"/>
                </a:solidFill>
              </a:rPr>
              <a:t>Copyright © 2020 CESMII - All Rights Reserved.        </a:t>
            </a:r>
          </a:p>
        </p:txBody>
      </p:sp>
      <p:pic>
        <p:nvPicPr>
          <p:cNvPr id="6" name="Picture 5">
            <a:extLst>
              <a:ext uri="{FF2B5EF4-FFF2-40B4-BE49-F238E27FC236}">
                <a16:creationId xmlns:a16="http://schemas.microsoft.com/office/drawing/2014/main" id="{530642E2-E9F4-1841-A545-BDE5E7A657D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9" name="Text Placeholder 9">
            <a:extLst>
              <a:ext uri="{FF2B5EF4-FFF2-40B4-BE49-F238E27FC236}">
                <a16:creationId xmlns:a16="http://schemas.microsoft.com/office/drawing/2014/main" id="{D3638187-B40C-6548-B2D5-5FD2C931BF36}"/>
              </a:ext>
            </a:extLst>
          </p:cNvPr>
          <p:cNvSpPr>
            <a:spLocks noGrp="1"/>
          </p:cNvSpPr>
          <p:nvPr>
            <p:ph type="body" sz="quarter" idx="13" hasCustomPrompt="1"/>
          </p:nvPr>
        </p:nvSpPr>
        <p:spPr>
          <a:xfrm>
            <a:off x="0" y="1508832"/>
            <a:ext cx="12192000" cy="365125"/>
          </a:xfrm>
          <a:prstGeom prst="rect">
            <a:avLst/>
          </a:prstGeom>
        </p:spPr>
        <p:txBody>
          <a:bodyPr>
            <a:noAutofit/>
          </a:bodyPr>
          <a:lstStyle>
            <a:lvl1pPr marL="0" indent="0" algn="ctr">
              <a:buNone/>
              <a:defRPr sz="1600">
                <a:solidFill>
                  <a:schemeClr val="accent2"/>
                </a:solidFill>
              </a:defRPr>
            </a:lvl1pPr>
            <a:lvl2pPr marL="457200" indent="0">
              <a:buNone/>
              <a:defRPr/>
            </a:lvl2pPr>
          </a:lstStyle>
          <a:p>
            <a:pPr lvl="0"/>
            <a:r>
              <a:rPr lang="en-US"/>
              <a:t>Insert your subtitle here</a:t>
            </a:r>
          </a:p>
        </p:txBody>
      </p:sp>
    </p:spTree>
    <p:extLst>
      <p:ext uri="{BB962C8B-B14F-4D97-AF65-F5344CB8AC3E}">
        <p14:creationId xmlns:p14="http://schemas.microsoft.com/office/powerpoint/2010/main" val="397207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_Subhea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0DA1F73-EA10-0C45-9B2C-0B943A86B110}"/>
              </a:ext>
            </a:extLst>
          </p:cNvPr>
          <p:cNvSpPr>
            <a:spLocks noGrp="1"/>
          </p:cNvSpPr>
          <p:nvPr>
            <p:ph type="title"/>
          </p:nvPr>
        </p:nvSpPr>
        <p:spPr>
          <a:xfrm>
            <a:off x="0" y="33375"/>
            <a:ext cx="12191999" cy="975293"/>
          </a:xfrm>
          <a:prstGeom prst="rect">
            <a:avLst/>
          </a:prstGeom>
        </p:spPr>
        <p:txBody>
          <a:bodyPr anchor="ctr">
            <a:normAutofit/>
          </a:bodyPr>
          <a:lstStyle>
            <a:lvl1pPr algn="ctr">
              <a:defRPr sz="3200">
                <a:solidFill>
                  <a:schemeClr val="accent1">
                    <a:lumMod val="75000"/>
                  </a:schemeClr>
                </a:solidFill>
              </a:defRPr>
            </a:lvl1pPr>
          </a:lstStyle>
          <a:p>
            <a:r>
              <a:rPr lang="en-US" dirty="0"/>
              <a:t>Click to edit Master title style</a:t>
            </a:r>
          </a:p>
        </p:txBody>
      </p:sp>
      <p:sp>
        <p:nvSpPr>
          <p:cNvPr id="3" name="Parallelogram 3">
            <a:extLst>
              <a:ext uri="{FF2B5EF4-FFF2-40B4-BE49-F238E27FC236}">
                <a16:creationId xmlns:a16="http://schemas.microsoft.com/office/drawing/2014/main" id="{320EE5E6-8663-AA45-A12A-5A24D35EF6F7}"/>
              </a:ext>
            </a:extLst>
          </p:cNvPr>
          <p:cNvSpPr/>
          <p:nvPr userDrawn="1"/>
        </p:nvSpPr>
        <p:spPr>
          <a:xfrm>
            <a:off x="-31532" y="6525491"/>
            <a:ext cx="11474338" cy="365125"/>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5">
            <a:extLst>
              <a:ext uri="{FF2B5EF4-FFF2-40B4-BE49-F238E27FC236}">
                <a16:creationId xmlns:a16="http://schemas.microsoft.com/office/drawing/2014/main" id="{94767666-5B9B-9649-8F94-A9F652340B9B}"/>
              </a:ext>
            </a:extLst>
          </p:cNvPr>
          <p:cNvSpPr>
            <a:spLocks noGrp="1"/>
          </p:cNvSpPr>
          <p:nvPr>
            <p:ph type="sldNum" sz="quarter" idx="4"/>
          </p:nvPr>
        </p:nvSpPr>
        <p:spPr>
          <a:xfrm>
            <a:off x="9076143" y="6512571"/>
            <a:ext cx="2743200" cy="365125"/>
          </a:xfrm>
          <a:prstGeom prst="rect">
            <a:avLst/>
          </a:prstGeom>
        </p:spPr>
        <p:txBody>
          <a:bodyPr vert="horz" lIns="91440" tIns="45720" rIns="91440" bIns="45720" rtlCol="0" anchor="ctr"/>
          <a:lstStyle>
            <a:lvl1pPr algn="r">
              <a:defRPr sz="1200">
                <a:solidFill>
                  <a:schemeClr val="accent2">
                    <a:lumMod val="40000"/>
                    <a:lumOff val="60000"/>
                  </a:schemeClr>
                </a:solidFill>
              </a:defRPr>
            </a:lvl1pPr>
          </a:lstStyle>
          <a:p>
            <a:fld id="{E3813BF9-5145-4417-B95D-FA8627973885}" type="slidenum">
              <a:rPr lang="en-US" smtClean="0"/>
              <a:pPr/>
              <a:t>‹#›</a:t>
            </a:fld>
            <a:endParaRPr lang="en-US" dirty="0"/>
          </a:p>
        </p:txBody>
      </p:sp>
      <p:sp>
        <p:nvSpPr>
          <p:cNvPr id="5" name="Slide Number Placeholder 5">
            <a:extLst>
              <a:ext uri="{FF2B5EF4-FFF2-40B4-BE49-F238E27FC236}">
                <a16:creationId xmlns:a16="http://schemas.microsoft.com/office/drawing/2014/main" id="{831A3D29-5009-4049-9A89-B6A7E7599F26}"/>
              </a:ext>
            </a:extLst>
          </p:cNvPr>
          <p:cNvSpPr txBox="1">
            <a:spLocks/>
          </p:cNvSpPr>
          <p:nvPr userDrawn="1"/>
        </p:nvSpPr>
        <p:spPr>
          <a:xfrm>
            <a:off x="283014" y="6528337"/>
            <a:ext cx="357910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bg1"/>
                </a:solidFill>
              </a:rPr>
              <a:t>Copyright © 2020 CESMII - All Rights Reserved.        </a:t>
            </a:r>
          </a:p>
        </p:txBody>
      </p:sp>
      <p:pic>
        <p:nvPicPr>
          <p:cNvPr id="6" name="Picture 5">
            <a:extLst>
              <a:ext uri="{FF2B5EF4-FFF2-40B4-BE49-F238E27FC236}">
                <a16:creationId xmlns:a16="http://schemas.microsoft.com/office/drawing/2014/main" id="{530642E2-E9F4-1841-A545-BDE5E7A657D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Tree>
    <p:extLst>
      <p:ext uri="{BB962C8B-B14F-4D97-AF65-F5344CB8AC3E}">
        <p14:creationId xmlns:p14="http://schemas.microsoft.com/office/powerpoint/2010/main" val="37255133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Slide - Blu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B38FE00-2C56-D04C-8FEF-4E2CD5779F61}"/>
              </a:ext>
            </a:extLst>
          </p:cNvPr>
          <p:cNvSpPr/>
          <p:nvPr userDrawn="1"/>
        </p:nvSpPr>
        <p:spPr>
          <a:xfrm>
            <a:off x="0" y="0"/>
            <a:ext cx="12192000" cy="6858000"/>
          </a:xfrm>
          <a:prstGeom prst="rect">
            <a:avLst/>
          </a:prstGeom>
          <a:gradFill flip="none" rotWithShape="1">
            <a:gsLst>
              <a:gs pos="0">
                <a:schemeClr val="accent5"/>
              </a:gs>
              <a:gs pos="100000">
                <a:schemeClr val="accent6"/>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pic>
        <p:nvPicPr>
          <p:cNvPr id="18" name="Picture 17">
            <a:extLst>
              <a:ext uri="{FF2B5EF4-FFF2-40B4-BE49-F238E27FC236}">
                <a16:creationId xmlns:a16="http://schemas.microsoft.com/office/drawing/2014/main" id="{F28EAB89-F6C3-DA40-8ABA-76EE3EA3D5CE}"/>
              </a:ext>
            </a:extLst>
          </p:cNvPr>
          <p:cNvPicPr>
            <a:picLocks noChangeAspect="1"/>
          </p:cNvPicPr>
          <p:nvPr userDrawn="1"/>
        </p:nvPicPr>
        <p:blipFill>
          <a:blip r:embed="rId2" cstate="email">
            <a:biLevel thresh="50000"/>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Tree>
    <p:extLst>
      <p:ext uri="{BB962C8B-B14F-4D97-AF65-F5344CB8AC3E}">
        <p14:creationId xmlns:p14="http://schemas.microsoft.com/office/powerpoint/2010/main" val="361280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Pictur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87870D-C780-4128-ABA3-7BF0D5FF930E}"/>
              </a:ext>
            </a:extLst>
          </p:cNvPr>
          <p:cNvSpPr>
            <a:spLocks noGrp="1"/>
          </p:cNvSpPr>
          <p:nvPr>
            <p:ph type="pic" sz="quarter" idx="10"/>
          </p:nvPr>
        </p:nvSpPr>
        <p:spPr>
          <a:xfrm>
            <a:off x="0" y="0"/>
            <a:ext cx="12191999" cy="6366933"/>
          </a:xfrm>
          <a:prstGeom prst="rect">
            <a:avLst/>
          </a:prstGeom>
        </p:spPr>
        <p:txBody>
          <a:bodyPr anchor="ctr"/>
          <a:lstStyle>
            <a:lvl1pPr marL="0" indent="0" algn="ctr">
              <a:buNone/>
              <a:defRPr/>
            </a:lvl1pPr>
          </a:lstStyle>
          <a:p>
            <a:endParaRPr lang="en-ID"/>
          </a:p>
        </p:txBody>
      </p:sp>
      <p:sp>
        <p:nvSpPr>
          <p:cNvPr id="4" name="Parallelogram 3">
            <a:extLst>
              <a:ext uri="{FF2B5EF4-FFF2-40B4-BE49-F238E27FC236}">
                <a16:creationId xmlns:a16="http://schemas.microsoft.com/office/drawing/2014/main" id="{300AF634-7D2A-E54C-9257-22DBAC931BEA}"/>
              </a:ext>
            </a:extLst>
          </p:cNvPr>
          <p:cNvSpPr/>
          <p:nvPr userDrawn="1"/>
        </p:nvSpPr>
        <p:spPr>
          <a:xfrm>
            <a:off x="-31532" y="6525491"/>
            <a:ext cx="11474338" cy="365125"/>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D19009F-8AB7-604C-8654-C6278FE10C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12" name="Slide Number Placeholder 5">
            <a:extLst>
              <a:ext uri="{FF2B5EF4-FFF2-40B4-BE49-F238E27FC236}">
                <a16:creationId xmlns:a16="http://schemas.microsoft.com/office/drawing/2014/main" id="{D8018926-257C-E347-A1F7-852540CA7C80}"/>
              </a:ext>
            </a:extLst>
          </p:cNvPr>
          <p:cNvSpPr>
            <a:spLocks noGrp="1"/>
          </p:cNvSpPr>
          <p:nvPr>
            <p:ph type="sldNum" sz="quarter" idx="4"/>
          </p:nvPr>
        </p:nvSpPr>
        <p:spPr>
          <a:xfrm>
            <a:off x="9076143" y="6512571"/>
            <a:ext cx="2743200" cy="365125"/>
          </a:xfrm>
          <a:prstGeom prst="rect">
            <a:avLst/>
          </a:prstGeom>
        </p:spPr>
        <p:txBody>
          <a:bodyPr vert="horz" lIns="91440" tIns="45720" rIns="91440" bIns="45720" rtlCol="0" anchor="ctr"/>
          <a:lstStyle>
            <a:lvl1pPr algn="r">
              <a:defRPr sz="1200">
                <a:solidFill>
                  <a:schemeClr val="accent2">
                    <a:lumMod val="40000"/>
                    <a:lumOff val="60000"/>
                  </a:schemeClr>
                </a:solidFill>
              </a:defRPr>
            </a:lvl1pPr>
          </a:lstStyle>
          <a:p>
            <a:fld id="{E3813BF9-5145-4417-B95D-FA8627973885}" type="slidenum">
              <a:rPr lang="en-US" smtClean="0"/>
              <a:pPr/>
              <a:t>‹#›</a:t>
            </a:fld>
            <a:endParaRPr lang="en-US"/>
          </a:p>
        </p:txBody>
      </p:sp>
      <p:sp>
        <p:nvSpPr>
          <p:cNvPr id="13" name="Slide Number Placeholder 5">
            <a:extLst>
              <a:ext uri="{FF2B5EF4-FFF2-40B4-BE49-F238E27FC236}">
                <a16:creationId xmlns:a16="http://schemas.microsoft.com/office/drawing/2014/main" id="{FE20BC96-FA51-AD47-835E-B0562DB56297}"/>
              </a:ext>
            </a:extLst>
          </p:cNvPr>
          <p:cNvSpPr txBox="1">
            <a:spLocks/>
          </p:cNvSpPr>
          <p:nvPr userDrawn="1"/>
        </p:nvSpPr>
        <p:spPr>
          <a:xfrm>
            <a:off x="283014" y="6528337"/>
            <a:ext cx="357910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bg1"/>
                </a:solidFill>
              </a:rPr>
              <a:t>Copyright © 2023 CESMII - All Rights Reserved.</a:t>
            </a:r>
          </a:p>
        </p:txBody>
      </p:sp>
      <p:sp>
        <p:nvSpPr>
          <p:cNvPr id="7" name="Rectangle 6">
            <a:extLst>
              <a:ext uri="{FF2B5EF4-FFF2-40B4-BE49-F238E27FC236}">
                <a16:creationId xmlns:a16="http://schemas.microsoft.com/office/drawing/2014/main" id="{5B88A271-2F92-5DA3-F312-6D3E367007F2}"/>
              </a:ext>
            </a:extLst>
          </p:cNvPr>
          <p:cNvSpPr/>
          <p:nvPr userDrawn="1"/>
        </p:nvSpPr>
        <p:spPr>
          <a:xfrm>
            <a:off x="0" y="1"/>
            <a:ext cx="12192000" cy="6366932"/>
          </a:xfrm>
          <a:prstGeom prst="rect">
            <a:avLst/>
          </a:prstGeom>
          <a:gradFill flip="none" rotWithShape="1">
            <a:gsLst>
              <a:gs pos="0">
                <a:schemeClr val="accent5"/>
              </a:gs>
              <a:gs pos="100000">
                <a:schemeClr val="accent6"/>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3513995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Pictur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7F9E7D-8EDE-2994-3BD3-062C09D857DD}"/>
              </a:ext>
            </a:extLst>
          </p:cNvPr>
          <p:cNvSpPr/>
          <p:nvPr userDrawn="1"/>
        </p:nvSpPr>
        <p:spPr>
          <a:xfrm>
            <a:off x="0" y="0"/>
            <a:ext cx="12192000" cy="6366933"/>
          </a:xfrm>
          <a:prstGeom prst="rect">
            <a:avLst/>
          </a:prstGeom>
          <a:gradFill flip="none" rotWithShape="1">
            <a:gsLst>
              <a:gs pos="0">
                <a:srgbClr val="5338D3"/>
              </a:gs>
              <a:gs pos="100000">
                <a:srgbClr val="4C006D"/>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Parallelogram 3">
            <a:extLst>
              <a:ext uri="{FF2B5EF4-FFF2-40B4-BE49-F238E27FC236}">
                <a16:creationId xmlns:a16="http://schemas.microsoft.com/office/drawing/2014/main" id="{300AF634-7D2A-E54C-9257-22DBAC931BEA}"/>
              </a:ext>
            </a:extLst>
          </p:cNvPr>
          <p:cNvSpPr/>
          <p:nvPr userDrawn="1"/>
        </p:nvSpPr>
        <p:spPr>
          <a:xfrm>
            <a:off x="-31532" y="6525491"/>
            <a:ext cx="11474338" cy="365125"/>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D19009F-8AB7-604C-8654-C6278FE10C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12" name="Slide Number Placeholder 5">
            <a:extLst>
              <a:ext uri="{FF2B5EF4-FFF2-40B4-BE49-F238E27FC236}">
                <a16:creationId xmlns:a16="http://schemas.microsoft.com/office/drawing/2014/main" id="{D8018926-257C-E347-A1F7-852540CA7C80}"/>
              </a:ext>
            </a:extLst>
          </p:cNvPr>
          <p:cNvSpPr>
            <a:spLocks noGrp="1"/>
          </p:cNvSpPr>
          <p:nvPr>
            <p:ph type="sldNum" sz="quarter" idx="4"/>
          </p:nvPr>
        </p:nvSpPr>
        <p:spPr>
          <a:xfrm>
            <a:off x="9076143" y="6512571"/>
            <a:ext cx="2743200" cy="365125"/>
          </a:xfrm>
          <a:prstGeom prst="rect">
            <a:avLst/>
          </a:prstGeom>
        </p:spPr>
        <p:txBody>
          <a:bodyPr vert="horz" lIns="91440" tIns="45720" rIns="91440" bIns="45720" rtlCol="0" anchor="ctr"/>
          <a:lstStyle>
            <a:lvl1pPr algn="r">
              <a:defRPr sz="1200">
                <a:solidFill>
                  <a:schemeClr val="accent2">
                    <a:lumMod val="40000"/>
                    <a:lumOff val="60000"/>
                  </a:schemeClr>
                </a:solidFill>
              </a:defRPr>
            </a:lvl1pPr>
          </a:lstStyle>
          <a:p>
            <a:fld id="{E3813BF9-5145-4417-B95D-FA8627973885}" type="slidenum">
              <a:rPr lang="en-US" smtClean="0"/>
              <a:pPr/>
              <a:t>‹#›</a:t>
            </a:fld>
            <a:endParaRPr lang="en-US"/>
          </a:p>
        </p:txBody>
      </p:sp>
      <p:sp>
        <p:nvSpPr>
          <p:cNvPr id="13" name="Slide Number Placeholder 5">
            <a:extLst>
              <a:ext uri="{FF2B5EF4-FFF2-40B4-BE49-F238E27FC236}">
                <a16:creationId xmlns:a16="http://schemas.microsoft.com/office/drawing/2014/main" id="{FE20BC96-FA51-AD47-835E-B0562DB56297}"/>
              </a:ext>
            </a:extLst>
          </p:cNvPr>
          <p:cNvSpPr txBox="1">
            <a:spLocks/>
          </p:cNvSpPr>
          <p:nvPr userDrawn="1"/>
        </p:nvSpPr>
        <p:spPr>
          <a:xfrm>
            <a:off x="283014" y="6528337"/>
            <a:ext cx="357910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bg1"/>
                </a:solidFill>
              </a:rPr>
              <a:t>Copyright © 2023 CESMII - All Rights Reserved.</a:t>
            </a:r>
          </a:p>
        </p:txBody>
      </p:sp>
    </p:spTree>
    <p:extLst>
      <p:ext uri="{BB962C8B-B14F-4D97-AF65-F5344CB8AC3E}">
        <p14:creationId xmlns:p14="http://schemas.microsoft.com/office/powerpoint/2010/main" val="1102491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Gree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B38FE00-2C56-D04C-8FEF-4E2CD5779F61}"/>
              </a:ext>
            </a:extLst>
          </p:cNvPr>
          <p:cNvSpPr/>
          <p:nvPr userDrawn="1"/>
        </p:nvSpPr>
        <p:spPr>
          <a:xfrm>
            <a:off x="0" y="0"/>
            <a:ext cx="12192000" cy="6858000"/>
          </a:xfrm>
          <a:prstGeom prst="rect">
            <a:avLst/>
          </a:prstGeom>
          <a:gradFill flip="none" rotWithShape="1">
            <a:gsLst>
              <a:gs pos="0">
                <a:schemeClr val="accent3"/>
              </a:gs>
              <a:gs pos="100000">
                <a:schemeClr val="accent4"/>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8" name="Picture 17">
            <a:extLst>
              <a:ext uri="{FF2B5EF4-FFF2-40B4-BE49-F238E27FC236}">
                <a16:creationId xmlns:a16="http://schemas.microsoft.com/office/drawing/2014/main" id="{F28EAB89-F6C3-DA40-8ABA-76EE3EA3D5CE}"/>
              </a:ext>
            </a:extLst>
          </p:cNvPr>
          <p:cNvPicPr>
            <a:picLocks noChangeAspect="1"/>
          </p:cNvPicPr>
          <p:nvPr userDrawn="1"/>
        </p:nvPicPr>
        <p:blipFill>
          <a:blip r:embed="rId2" cstate="screen">
            <a:biLevel thresh="50000"/>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2" name="Content Placeholder 2">
            <a:extLst>
              <a:ext uri="{FF2B5EF4-FFF2-40B4-BE49-F238E27FC236}">
                <a16:creationId xmlns:a16="http://schemas.microsoft.com/office/drawing/2014/main" id="{1351ABC9-D666-69C5-9B5D-52AAD7510149}"/>
              </a:ext>
            </a:extLst>
          </p:cNvPr>
          <p:cNvSpPr>
            <a:spLocks noGrp="1"/>
          </p:cNvSpPr>
          <p:nvPr>
            <p:ph sz="quarter" idx="10" hasCustomPrompt="1"/>
          </p:nvPr>
        </p:nvSpPr>
        <p:spPr>
          <a:xfrm>
            <a:off x="1377950" y="1979613"/>
            <a:ext cx="9398000" cy="2894012"/>
          </a:xfrm>
          <a:prstGeom prst="rect">
            <a:avLst/>
          </a:prstGeom>
        </p:spPr>
        <p:txBody>
          <a:bodyPr>
            <a:normAutofit/>
          </a:bodyPr>
          <a:lstStyle>
            <a:lvl1pPr marL="0" indent="0" algn="ctr">
              <a:buNone/>
              <a:defRPr sz="6000" b="1">
                <a:solidFill>
                  <a:schemeClr val="bg1"/>
                </a:solidFill>
              </a:defRPr>
            </a:lvl1pPr>
          </a:lstStyle>
          <a:p>
            <a:pPr lvl="0"/>
            <a:r>
              <a:rPr lang="en-US" dirty="0"/>
              <a:t>Click to </a:t>
            </a:r>
            <a:br>
              <a:rPr lang="en-US" dirty="0"/>
            </a:br>
            <a:r>
              <a:rPr lang="en-US" dirty="0"/>
              <a:t>insert divider </a:t>
            </a:r>
            <a:br>
              <a:rPr lang="en-US" dirty="0"/>
            </a:br>
            <a:r>
              <a:rPr lang="en-US" dirty="0"/>
              <a:t>text here</a:t>
            </a:r>
          </a:p>
        </p:txBody>
      </p:sp>
      <p:sp>
        <p:nvSpPr>
          <p:cNvPr id="3" name="Slide Number Placeholder 5">
            <a:extLst>
              <a:ext uri="{FF2B5EF4-FFF2-40B4-BE49-F238E27FC236}">
                <a16:creationId xmlns:a16="http://schemas.microsoft.com/office/drawing/2014/main" id="{1EA5A3AB-B892-D935-1C05-1FE0B6D51904}"/>
              </a:ext>
            </a:extLst>
          </p:cNvPr>
          <p:cNvSpPr>
            <a:spLocks noGrp="1"/>
          </p:cNvSpPr>
          <p:nvPr>
            <p:ph type="sldNum" sz="quarter" idx="4"/>
          </p:nvPr>
        </p:nvSpPr>
        <p:spPr>
          <a:xfrm>
            <a:off x="9076143" y="6512571"/>
            <a:ext cx="2743200" cy="365125"/>
          </a:xfrm>
          <a:prstGeom prst="rect">
            <a:avLst/>
          </a:prstGeom>
        </p:spPr>
        <p:txBody>
          <a:bodyPr vert="horz" lIns="91440" tIns="45720" rIns="91440" bIns="45720" rtlCol="0" anchor="ctr"/>
          <a:lstStyle>
            <a:lvl1pPr algn="r">
              <a:defRPr sz="1200">
                <a:solidFill>
                  <a:schemeClr val="bg1"/>
                </a:solidFill>
              </a:defRPr>
            </a:lvl1pPr>
          </a:lstStyle>
          <a:p>
            <a:fld id="{E3813BF9-5145-4417-B95D-FA8627973885}" type="slidenum">
              <a:rPr lang="en-US" smtClean="0"/>
              <a:pPr/>
              <a:t>‹#›</a:t>
            </a:fld>
            <a:endParaRPr lang="en-US"/>
          </a:p>
        </p:txBody>
      </p:sp>
      <p:sp>
        <p:nvSpPr>
          <p:cNvPr id="4" name="Slide Number Placeholder 5">
            <a:extLst>
              <a:ext uri="{FF2B5EF4-FFF2-40B4-BE49-F238E27FC236}">
                <a16:creationId xmlns:a16="http://schemas.microsoft.com/office/drawing/2014/main" id="{2D5CC5A3-A2B0-9023-E76A-6F2AF583D15B}"/>
              </a:ext>
            </a:extLst>
          </p:cNvPr>
          <p:cNvSpPr txBox="1">
            <a:spLocks/>
          </p:cNvSpPr>
          <p:nvPr userDrawn="1"/>
        </p:nvSpPr>
        <p:spPr>
          <a:xfrm>
            <a:off x="283014" y="6528337"/>
            <a:ext cx="357910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bg1"/>
                </a:solidFill>
              </a:rPr>
              <a:t>Copyright © 2023 CESMII - All Rights Reserved.</a:t>
            </a:r>
          </a:p>
        </p:txBody>
      </p:sp>
    </p:spTree>
    <p:extLst>
      <p:ext uri="{BB962C8B-B14F-4D97-AF65-F5344CB8AC3E}">
        <p14:creationId xmlns:p14="http://schemas.microsoft.com/office/powerpoint/2010/main" val="2860232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Blu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B38FE00-2C56-D04C-8FEF-4E2CD5779F61}"/>
              </a:ext>
            </a:extLst>
          </p:cNvPr>
          <p:cNvSpPr/>
          <p:nvPr userDrawn="1"/>
        </p:nvSpPr>
        <p:spPr>
          <a:xfrm>
            <a:off x="0" y="0"/>
            <a:ext cx="12192000" cy="6858000"/>
          </a:xfrm>
          <a:prstGeom prst="rect">
            <a:avLst/>
          </a:prstGeom>
          <a:gradFill flip="none" rotWithShape="1">
            <a:gsLst>
              <a:gs pos="0">
                <a:schemeClr val="accent5"/>
              </a:gs>
              <a:gs pos="100000">
                <a:schemeClr val="accent6"/>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8" name="Picture 17">
            <a:extLst>
              <a:ext uri="{FF2B5EF4-FFF2-40B4-BE49-F238E27FC236}">
                <a16:creationId xmlns:a16="http://schemas.microsoft.com/office/drawing/2014/main" id="{F28EAB89-F6C3-DA40-8ABA-76EE3EA3D5CE}"/>
              </a:ext>
            </a:extLst>
          </p:cNvPr>
          <p:cNvPicPr>
            <a:picLocks noChangeAspect="1"/>
          </p:cNvPicPr>
          <p:nvPr userDrawn="1"/>
        </p:nvPicPr>
        <p:blipFill>
          <a:blip r:embed="rId2" cstate="screen">
            <a:biLevel thresh="50000"/>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2" name="Content Placeholder 2">
            <a:extLst>
              <a:ext uri="{FF2B5EF4-FFF2-40B4-BE49-F238E27FC236}">
                <a16:creationId xmlns:a16="http://schemas.microsoft.com/office/drawing/2014/main" id="{548D879B-1992-142F-FBCE-D28B815E87CE}"/>
              </a:ext>
            </a:extLst>
          </p:cNvPr>
          <p:cNvSpPr>
            <a:spLocks noGrp="1"/>
          </p:cNvSpPr>
          <p:nvPr>
            <p:ph sz="quarter" idx="10" hasCustomPrompt="1"/>
          </p:nvPr>
        </p:nvSpPr>
        <p:spPr>
          <a:xfrm>
            <a:off x="1377950" y="1979613"/>
            <a:ext cx="9398000" cy="2894012"/>
          </a:xfrm>
          <a:prstGeom prst="rect">
            <a:avLst/>
          </a:prstGeom>
        </p:spPr>
        <p:txBody>
          <a:bodyPr>
            <a:normAutofit/>
          </a:bodyPr>
          <a:lstStyle>
            <a:lvl1pPr marL="0" indent="0" algn="ctr">
              <a:buNone/>
              <a:defRPr sz="6000" b="1">
                <a:solidFill>
                  <a:schemeClr val="bg1"/>
                </a:solidFill>
              </a:defRPr>
            </a:lvl1pPr>
          </a:lstStyle>
          <a:p>
            <a:pPr lvl="0"/>
            <a:r>
              <a:rPr lang="en-US" dirty="0"/>
              <a:t>Click to </a:t>
            </a:r>
            <a:br>
              <a:rPr lang="en-US" dirty="0"/>
            </a:br>
            <a:r>
              <a:rPr lang="en-US" dirty="0"/>
              <a:t>insert divider </a:t>
            </a:r>
            <a:br>
              <a:rPr lang="en-US" dirty="0"/>
            </a:br>
            <a:r>
              <a:rPr lang="en-US" dirty="0"/>
              <a:t>text here</a:t>
            </a:r>
          </a:p>
        </p:txBody>
      </p:sp>
      <p:sp>
        <p:nvSpPr>
          <p:cNvPr id="3" name="Slide Number Placeholder 5">
            <a:extLst>
              <a:ext uri="{FF2B5EF4-FFF2-40B4-BE49-F238E27FC236}">
                <a16:creationId xmlns:a16="http://schemas.microsoft.com/office/drawing/2014/main" id="{3F3A3B77-E583-C028-4AE8-F2615201D454}"/>
              </a:ext>
            </a:extLst>
          </p:cNvPr>
          <p:cNvSpPr>
            <a:spLocks noGrp="1"/>
          </p:cNvSpPr>
          <p:nvPr>
            <p:ph type="sldNum" sz="quarter" idx="4"/>
          </p:nvPr>
        </p:nvSpPr>
        <p:spPr>
          <a:xfrm>
            <a:off x="9076143" y="6512571"/>
            <a:ext cx="2743200" cy="365125"/>
          </a:xfrm>
          <a:prstGeom prst="rect">
            <a:avLst/>
          </a:prstGeom>
        </p:spPr>
        <p:txBody>
          <a:bodyPr vert="horz" lIns="91440" tIns="45720" rIns="91440" bIns="45720" rtlCol="0" anchor="ctr"/>
          <a:lstStyle>
            <a:lvl1pPr algn="r">
              <a:defRPr sz="1200">
                <a:solidFill>
                  <a:schemeClr val="accent2">
                    <a:lumMod val="40000"/>
                    <a:lumOff val="60000"/>
                  </a:schemeClr>
                </a:solidFill>
              </a:defRPr>
            </a:lvl1pPr>
          </a:lstStyle>
          <a:p>
            <a:fld id="{E3813BF9-5145-4417-B95D-FA8627973885}" type="slidenum">
              <a:rPr lang="en-US" smtClean="0"/>
              <a:pPr/>
              <a:t>‹#›</a:t>
            </a:fld>
            <a:endParaRPr lang="en-US"/>
          </a:p>
        </p:txBody>
      </p:sp>
      <p:sp>
        <p:nvSpPr>
          <p:cNvPr id="4" name="Slide Number Placeholder 5">
            <a:extLst>
              <a:ext uri="{FF2B5EF4-FFF2-40B4-BE49-F238E27FC236}">
                <a16:creationId xmlns:a16="http://schemas.microsoft.com/office/drawing/2014/main" id="{840B7FE7-B105-F589-9E9D-E5B86AAE8663}"/>
              </a:ext>
            </a:extLst>
          </p:cNvPr>
          <p:cNvSpPr txBox="1">
            <a:spLocks/>
          </p:cNvSpPr>
          <p:nvPr userDrawn="1"/>
        </p:nvSpPr>
        <p:spPr>
          <a:xfrm>
            <a:off x="283014" y="6528337"/>
            <a:ext cx="357910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bg1"/>
                </a:solidFill>
              </a:rPr>
              <a:t>Copyright © 2023 CESMII - All Rights Reserved.</a:t>
            </a:r>
          </a:p>
        </p:txBody>
      </p:sp>
    </p:spTree>
    <p:extLst>
      <p:ext uri="{BB962C8B-B14F-4D97-AF65-F5344CB8AC3E}">
        <p14:creationId xmlns:p14="http://schemas.microsoft.com/office/powerpoint/2010/main" val="3110400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 Purpl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B38FE00-2C56-D04C-8FEF-4E2CD5779F61}"/>
              </a:ext>
            </a:extLst>
          </p:cNvPr>
          <p:cNvSpPr/>
          <p:nvPr userDrawn="1"/>
        </p:nvSpPr>
        <p:spPr>
          <a:xfrm>
            <a:off x="0" y="0"/>
            <a:ext cx="12192000" cy="6858000"/>
          </a:xfrm>
          <a:prstGeom prst="rect">
            <a:avLst/>
          </a:prstGeom>
          <a:gradFill flip="none" rotWithShape="1">
            <a:gsLst>
              <a:gs pos="0">
                <a:srgbClr val="5338D3"/>
              </a:gs>
              <a:gs pos="100000">
                <a:srgbClr val="4C006D"/>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8" name="Picture 17">
            <a:extLst>
              <a:ext uri="{FF2B5EF4-FFF2-40B4-BE49-F238E27FC236}">
                <a16:creationId xmlns:a16="http://schemas.microsoft.com/office/drawing/2014/main" id="{F28EAB89-F6C3-DA40-8ABA-76EE3EA3D5CE}"/>
              </a:ext>
            </a:extLst>
          </p:cNvPr>
          <p:cNvPicPr>
            <a:picLocks noChangeAspect="1"/>
          </p:cNvPicPr>
          <p:nvPr userDrawn="1"/>
        </p:nvPicPr>
        <p:blipFill>
          <a:blip r:embed="rId2" cstate="screen">
            <a:biLevel thresh="50000"/>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2" name="Content Placeholder 2">
            <a:extLst>
              <a:ext uri="{FF2B5EF4-FFF2-40B4-BE49-F238E27FC236}">
                <a16:creationId xmlns:a16="http://schemas.microsoft.com/office/drawing/2014/main" id="{0B0A3F70-89C9-32B6-6FBD-8A32205A410D}"/>
              </a:ext>
            </a:extLst>
          </p:cNvPr>
          <p:cNvSpPr>
            <a:spLocks noGrp="1"/>
          </p:cNvSpPr>
          <p:nvPr>
            <p:ph sz="quarter" idx="10" hasCustomPrompt="1"/>
          </p:nvPr>
        </p:nvSpPr>
        <p:spPr>
          <a:xfrm>
            <a:off x="1377950" y="1979613"/>
            <a:ext cx="9398000" cy="2894012"/>
          </a:xfrm>
          <a:prstGeom prst="rect">
            <a:avLst/>
          </a:prstGeom>
        </p:spPr>
        <p:txBody>
          <a:bodyPr>
            <a:normAutofit/>
          </a:bodyPr>
          <a:lstStyle>
            <a:lvl1pPr marL="0" indent="0" algn="ctr">
              <a:buNone/>
              <a:defRPr sz="6000" b="1">
                <a:solidFill>
                  <a:schemeClr val="bg1"/>
                </a:solidFill>
              </a:defRPr>
            </a:lvl1pPr>
          </a:lstStyle>
          <a:p>
            <a:pPr lvl="0"/>
            <a:r>
              <a:rPr lang="en-US" dirty="0"/>
              <a:t>Click to </a:t>
            </a:r>
            <a:br>
              <a:rPr lang="en-US" dirty="0"/>
            </a:br>
            <a:r>
              <a:rPr lang="en-US" dirty="0"/>
              <a:t>insert divider </a:t>
            </a:r>
            <a:br>
              <a:rPr lang="en-US" dirty="0"/>
            </a:br>
            <a:r>
              <a:rPr lang="en-US" dirty="0"/>
              <a:t>text here</a:t>
            </a:r>
          </a:p>
        </p:txBody>
      </p:sp>
      <p:sp>
        <p:nvSpPr>
          <p:cNvPr id="3" name="Slide Number Placeholder 5">
            <a:extLst>
              <a:ext uri="{FF2B5EF4-FFF2-40B4-BE49-F238E27FC236}">
                <a16:creationId xmlns:a16="http://schemas.microsoft.com/office/drawing/2014/main" id="{B0FE2670-216E-C629-124F-ED11062EE727}"/>
              </a:ext>
            </a:extLst>
          </p:cNvPr>
          <p:cNvSpPr>
            <a:spLocks noGrp="1"/>
          </p:cNvSpPr>
          <p:nvPr>
            <p:ph type="sldNum" sz="quarter" idx="4"/>
          </p:nvPr>
        </p:nvSpPr>
        <p:spPr>
          <a:xfrm>
            <a:off x="9076143" y="6512571"/>
            <a:ext cx="2743200" cy="365125"/>
          </a:xfrm>
          <a:prstGeom prst="rect">
            <a:avLst/>
          </a:prstGeom>
        </p:spPr>
        <p:txBody>
          <a:bodyPr vert="horz" lIns="91440" tIns="45720" rIns="91440" bIns="45720" rtlCol="0" anchor="ctr"/>
          <a:lstStyle>
            <a:lvl1pPr algn="r">
              <a:defRPr sz="1200">
                <a:solidFill>
                  <a:schemeClr val="accent2">
                    <a:lumMod val="40000"/>
                    <a:lumOff val="60000"/>
                  </a:schemeClr>
                </a:solidFill>
              </a:defRPr>
            </a:lvl1pPr>
          </a:lstStyle>
          <a:p>
            <a:fld id="{E3813BF9-5145-4417-B95D-FA8627973885}" type="slidenum">
              <a:rPr lang="en-US" smtClean="0"/>
              <a:pPr/>
              <a:t>‹#›</a:t>
            </a:fld>
            <a:endParaRPr lang="en-US"/>
          </a:p>
        </p:txBody>
      </p:sp>
      <p:sp>
        <p:nvSpPr>
          <p:cNvPr id="4" name="Slide Number Placeholder 5">
            <a:extLst>
              <a:ext uri="{FF2B5EF4-FFF2-40B4-BE49-F238E27FC236}">
                <a16:creationId xmlns:a16="http://schemas.microsoft.com/office/drawing/2014/main" id="{985D00D0-F6C0-F42A-0360-ABAED5DED92D}"/>
              </a:ext>
            </a:extLst>
          </p:cNvPr>
          <p:cNvSpPr txBox="1">
            <a:spLocks/>
          </p:cNvSpPr>
          <p:nvPr userDrawn="1"/>
        </p:nvSpPr>
        <p:spPr>
          <a:xfrm>
            <a:off x="283014" y="6528337"/>
            <a:ext cx="357910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bg1"/>
                </a:solidFill>
              </a:rPr>
              <a:t>Copyright © 2023 CESMII - All Rights Reserved.</a:t>
            </a:r>
          </a:p>
        </p:txBody>
      </p:sp>
    </p:spTree>
    <p:extLst>
      <p:ext uri="{BB962C8B-B14F-4D97-AF65-F5344CB8AC3E}">
        <p14:creationId xmlns:p14="http://schemas.microsoft.com/office/powerpoint/2010/main" val="3387748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_Subhea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0DA1F73-EA10-0C45-9B2C-0B943A86B110}"/>
              </a:ext>
            </a:extLst>
          </p:cNvPr>
          <p:cNvSpPr>
            <a:spLocks noGrp="1"/>
          </p:cNvSpPr>
          <p:nvPr>
            <p:ph type="title"/>
          </p:nvPr>
        </p:nvSpPr>
        <p:spPr>
          <a:xfrm>
            <a:off x="275757" y="274320"/>
            <a:ext cx="11649543" cy="597101"/>
          </a:xfrm>
          <a:prstGeom prst="rect">
            <a:avLst/>
          </a:prstGeom>
        </p:spPr>
        <p:txBody>
          <a:bodyPr lIns="182880" rIns="182880" anchor="ctr">
            <a:normAutofit/>
          </a:bodyPr>
          <a:lstStyle>
            <a:lvl1pPr marL="288925" indent="-288925" algn="l">
              <a:tabLst/>
              <a:defRPr sz="3600"/>
            </a:lvl1pPr>
          </a:lstStyle>
          <a:p>
            <a:r>
              <a:rPr lang="en-US"/>
              <a:t>Click to edit Master title style</a:t>
            </a:r>
          </a:p>
        </p:txBody>
      </p:sp>
      <p:sp>
        <p:nvSpPr>
          <p:cNvPr id="3" name="Parallelogram 3">
            <a:extLst>
              <a:ext uri="{FF2B5EF4-FFF2-40B4-BE49-F238E27FC236}">
                <a16:creationId xmlns:a16="http://schemas.microsoft.com/office/drawing/2014/main" id="{320EE5E6-8663-AA45-A12A-5A24D35EF6F7}"/>
              </a:ext>
            </a:extLst>
          </p:cNvPr>
          <p:cNvSpPr/>
          <p:nvPr userDrawn="1"/>
        </p:nvSpPr>
        <p:spPr>
          <a:xfrm>
            <a:off x="-31532" y="6525491"/>
            <a:ext cx="11474338" cy="365125"/>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5">
            <a:extLst>
              <a:ext uri="{FF2B5EF4-FFF2-40B4-BE49-F238E27FC236}">
                <a16:creationId xmlns:a16="http://schemas.microsoft.com/office/drawing/2014/main" id="{94767666-5B9B-9649-8F94-A9F652340B9B}"/>
              </a:ext>
            </a:extLst>
          </p:cNvPr>
          <p:cNvSpPr>
            <a:spLocks noGrp="1"/>
          </p:cNvSpPr>
          <p:nvPr>
            <p:ph type="sldNum" sz="quarter" idx="4"/>
          </p:nvPr>
        </p:nvSpPr>
        <p:spPr>
          <a:xfrm>
            <a:off x="9076143" y="6512571"/>
            <a:ext cx="2743200" cy="365125"/>
          </a:xfrm>
          <a:prstGeom prst="rect">
            <a:avLst/>
          </a:prstGeom>
        </p:spPr>
        <p:txBody>
          <a:bodyPr vert="horz" lIns="91440" tIns="45720" rIns="91440" bIns="45720" rtlCol="0" anchor="ctr"/>
          <a:lstStyle>
            <a:lvl1pPr algn="r">
              <a:defRPr sz="1200">
                <a:solidFill>
                  <a:schemeClr val="accent2">
                    <a:lumMod val="40000"/>
                    <a:lumOff val="60000"/>
                  </a:schemeClr>
                </a:solidFill>
              </a:defRPr>
            </a:lvl1pPr>
          </a:lstStyle>
          <a:p>
            <a:fld id="{E3813BF9-5145-4417-B95D-FA8627973885}" type="slidenum">
              <a:rPr lang="en-US" smtClean="0"/>
              <a:pPr/>
              <a:t>‹#›</a:t>
            </a:fld>
            <a:endParaRPr lang="en-US"/>
          </a:p>
        </p:txBody>
      </p:sp>
      <p:sp>
        <p:nvSpPr>
          <p:cNvPr id="5" name="Slide Number Placeholder 5">
            <a:extLst>
              <a:ext uri="{FF2B5EF4-FFF2-40B4-BE49-F238E27FC236}">
                <a16:creationId xmlns:a16="http://schemas.microsoft.com/office/drawing/2014/main" id="{831A3D29-5009-4049-9A89-B6A7E7599F26}"/>
              </a:ext>
            </a:extLst>
          </p:cNvPr>
          <p:cNvSpPr txBox="1">
            <a:spLocks/>
          </p:cNvSpPr>
          <p:nvPr userDrawn="1"/>
        </p:nvSpPr>
        <p:spPr>
          <a:xfrm>
            <a:off x="283014" y="6528337"/>
            <a:ext cx="357910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bg1"/>
                </a:solidFill>
              </a:rPr>
              <a:t>Copyright © 2023 CESMII - All Rights Reserved.        </a:t>
            </a:r>
          </a:p>
        </p:txBody>
      </p:sp>
      <p:pic>
        <p:nvPicPr>
          <p:cNvPr id="6" name="Picture 5">
            <a:extLst>
              <a:ext uri="{FF2B5EF4-FFF2-40B4-BE49-F238E27FC236}">
                <a16:creationId xmlns:a16="http://schemas.microsoft.com/office/drawing/2014/main" id="{530642E2-E9F4-1841-A545-BDE5E7A657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9" name="Text Placeholder 9">
            <a:extLst>
              <a:ext uri="{FF2B5EF4-FFF2-40B4-BE49-F238E27FC236}">
                <a16:creationId xmlns:a16="http://schemas.microsoft.com/office/drawing/2014/main" id="{D3638187-B40C-6548-B2D5-5FD2C931BF36}"/>
              </a:ext>
            </a:extLst>
          </p:cNvPr>
          <p:cNvSpPr>
            <a:spLocks noGrp="1"/>
          </p:cNvSpPr>
          <p:nvPr>
            <p:ph type="body" sz="quarter" idx="13" hasCustomPrompt="1"/>
          </p:nvPr>
        </p:nvSpPr>
        <p:spPr>
          <a:xfrm>
            <a:off x="275757" y="914400"/>
            <a:ext cx="11649543" cy="365125"/>
          </a:xfrm>
          <a:prstGeom prst="rect">
            <a:avLst/>
          </a:prstGeom>
        </p:spPr>
        <p:txBody>
          <a:bodyPr lIns="182880" rIns="182880">
            <a:noAutofit/>
          </a:bodyPr>
          <a:lstStyle>
            <a:lvl1pPr marL="0" indent="0" algn="l">
              <a:buNone/>
              <a:defRPr sz="2000">
                <a:solidFill>
                  <a:schemeClr val="tx1"/>
                </a:solidFill>
              </a:defRPr>
            </a:lvl1pPr>
            <a:lvl2pPr marL="457200" indent="0">
              <a:buNone/>
              <a:defRPr/>
            </a:lvl2pPr>
          </a:lstStyle>
          <a:p>
            <a:pPr lvl="0"/>
            <a:r>
              <a:rPr lang="en-US" dirty="0"/>
              <a:t>Insert your subtitle here</a:t>
            </a:r>
          </a:p>
        </p:txBody>
      </p:sp>
      <p:sp>
        <p:nvSpPr>
          <p:cNvPr id="10" name="Text Placeholder 9">
            <a:extLst>
              <a:ext uri="{FF2B5EF4-FFF2-40B4-BE49-F238E27FC236}">
                <a16:creationId xmlns:a16="http://schemas.microsoft.com/office/drawing/2014/main" id="{2CA51230-AF92-34EB-5D60-F38DBBFDE50B}"/>
              </a:ext>
            </a:extLst>
          </p:cNvPr>
          <p:cNvSpPr>
            <a:spLocks noGrp="1"/>
          </p:cNvSpPr>
          <p:nvPr>
            <p:ph type="body" sz="quarter" idx="14"/>
          </p:nvPr>
        </p:nvSpPr>
        <p:spPr>
          <a:xfrm>
            <a:off x="276225" y="1463040"/>
            <a:ext cx="11649075" cy="4653598"/>
          </a:xfrm>
          <a:prstGeom prst="rect">
            <a:avLst/>
          </a:prstGeom>
        </p:spPr>
        <p:txBody>
          <a:bodyPr/>
          <a:lstStyle>
            <a:lvl1pPr>
              <a:lnSpc>
                <a:spcPct val="100000"/>
              </a:lnSpc>
              <a:buClr>
                <a:schemeClr val="tx1"/>
              </a:buClr>
              <a:defRPr sz="1800" baseline="0">
                <a:solidFill>
                  <a:schemeClr val="tx1"/>
                </a:solidFill>
              </a:defRPr>
            </a:lvl1pPr>
            <a:lvl2pPr marL="457200" indent="0">
              <a:buClr>
                <a:schemeClr val="tx1"/>
              </a:buClr>
              <a:buNone/>
              <a:defRPr sz="1800">
                <a:solidFill>
                  <a:schemeClr val="tx1"/>
                </a:solidFill>
              </a:defRPr>
            </a:lvl2pPr>
            <a:lvl3pPr>
              <a:lnSpc>
                <a:spcPct val="100000"/>
              </a:lnSpc>
              <a:buClr>
                <a:schemeClr val="tx1"/>
              </a:buClr>
              <a:defRPr sz="1800">
                <a:solidFill>
                  <a:schemeClr val="tx1"/>
                </a:solidFill>
              </a:defRPr>
            </a:lvl3pPr>
            <a:lvl4pPr>
              <a:lnSpc>
                <a:spcPct val="100000"/>
              </a:lnSpc>
              <a:buClr>
                <a:schemeClr val="tx1"/>
              </a:buClr>
              <a:defRPr sz="1800">
                <a:solidFill>
                  <a:schemeClr val="tx1"/>
                </a:solidFill>
              </a:defRPr>
            </a:lvl4pPr>
            <a:lvl5pPr>
              <a:lnSpc>
                <a:spcPct val="100000"/>
              </a:lnSpc>
              <a:buClr>
                <a:schemeClr val="tx1"/>
              </a:buClr>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2603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heme" Target="../theme/theme2.xml"/><Relationship Id="rId7" Type="http://schemas.openxmlformats.org/officeDocument/2006/relationships/image" Target="../media/image15.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image" Target="../media/image2.emf"/><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294062"/>
      </p:ext>
    </p:extLst>
  </p:cSld>
  <p:clrMap bg1="lt1" tx1="dk1" bg2="lt2" tx2="dk2" accent1="accent1" accent2="accent2" accent3="accent3" accent4="accent4" accent5="accent5" accent6="accent6" hlink="hlink" folHlink="folHlink"/>
  <p:sldLayoutIdLst>
    <p:sldLayoutId id="2147484628" r:id="rId1"/>
    <p:sldLayoutId id="2147484630" r:id="rId2"/>
    <p:sldLayoutId id="2147484493" r:id="rId3"/>
    <p:sldLayoutId id="2147484627" r:id="rId4"/>
    <p:sldLayoutId id="2147484514" r:id="rId5"/>
    <p:sldLayoutId id="2147483767" r:id="rId6"/>
    <p:sldLayoutId id="2147483766" r:id="rId7"/>
    <p:sldLayoutId id="2147483768" r:id="rId8"/>
    <p:sldLayoutId id="2147484626" r:id="rId9"/>
    <p:sldLayoutId id="2147483814" r:id="rId10"/>
    <p:sldLayoutId id="2147483774" r:id="rId11"/>
    <p:sldLayoutId id="2147483769" r:id="rId12"/>
    <p:sldLayoutId id="2147483805" r:id="rId13"/>
    <p:sldLayoutId id="2147483804" r:id="rId14"/>
    <p:sldLayoutId id="2147483777" r:id="rId15"/>
    <p:sldLayoutId id="2147484629" r:id="rId16"/>
    <p:sldLayoutId id="2147484634"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6" orient="horz" pos="144" userDrawn="1">
          <p15:clr>
            <a:srgbClr val="F26B43"/>
          </p15:clr>
        </p15:guide>
        <p15:guide id="8" pos="168" userDrawn="1">
          <p15:clr>
            <a:srgbClr val="F26B43"/>
          </p15:clr>
        </p15:guide>
        <p15:guide id="9" pos="7512" userDrawn="1">
          <p15:clr>
            <a:srgbClr val="F26B43"/>
          </p15:clr>
        </p15:guide>
        <p15:guide id="10" orient="horz" pos="1008" userDrawn="1">
          <p15:clr>
            <a:srgbClr val="F26B43"/>
          </p15:clr>
        </p15:guide>
        <p15:guide id="11" orient="horz" pos="38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00201A1-A2A6-FA4F-A487-ECE5ADE86E6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8" name="Picture 17" descr="Diagram&#10;&#10;Description automatically generated with medium confidence">
            <a:extLst>
              <a:ext uri="{FF2B5EF4-FFF2-40B4-BE49-F238E27FC236}">
                <a16:creationId xmlns:a16="http://schemas.microsoft.com/office/drawing/2014/main" id="{34CCCB6C-F8C3-3F40-A26D-C80B8ED44AC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3000000">
            <a:off x="-2392143" y="2470204"/>
            <a:ext cx="6556405" cy="6858000"/>
          </a:xfrm>
          <a:prstGeom prst="rect">
            <a:avLst/>
          </a:prstGeom>
        </p:spPr>
      </p:pic>
      <p:pic>
        <p:nvPicPr>
          <p:cNvPr id="11" name="Picture 10" descr="Text&#10;&#10;Description automatically generated">
            <a:extLst>
              <a:ext uri="{FF2B5EF4-FFF2-40B4-BE49-F238E27FC236}">
                <a16:creationId xmlns:a16="http://schemas.microsoft.com/office/drawing/2014/main" id="{831C8CE7-3FF5-6142-AECE-78A194FFBB4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93895" y="291966"/>
            <a:ext cx="2041735" cy="638042"/>
          </a:xfrm>
          <a:prstGeom prst="rect">
            <a:avLst/>
          </a:prstGeom>
        </p:spPr>
      </p:pic>
      <p:cxnSp>
        <p:nvCxnSpPr>
          <p:cNvPr id="16" name="Straight Connector 15">
            <a:extLst>
              <a:ext uri="{FF2B5EF4-FFF2-40B4-BE49-F238E27FC236}">
                <a16:creationId xmlns:a16="http://schemas.microsoft.com/office/drawing/2014/main" id="{999D9142-855B-994C-9B90-35210C34A870}"/>
              </a:ext>
            </a:extLst>
          </p:cNvPr>
          <p:cNvCxnSpPr>
            <a:cxnSpLocks/>
          </p:cNvCxnSpPr>
          <p:nvPr userDrawn="1"/>
        </p:nvCxnSpPr>
        <p:spPr>
          <a:xfrm>
            <a:off x="393895" y="6207760"/>
            <a:ext cx="11487861"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321495C-4988-7A42-A592-8DF2B59FE800}"/>
              </a:ext>
            </a:extLst>
          </p:cNvPr>
          <p:cNvSpPr txBox="1"/>
          <p:nvPr userDrawn="1"/>
        </p:nvSpPr>
        <p:spPr>
          <a:xfrm>
            <a:off x="310244" y="6305197"/>
            <a:ext cx="3935186" cy="584775"/>
          </a:xfrm>
          <a:prstGeom prst="rect">
            <a:avLst/>
          </a:prstGeom>
          <a:noFill/>
        </p:spPr>
        <p:txBody>
          <a:bodyPr wrap="square" rtlCol="0">
            <a:spAutoFit/>
          </a:bodyPr>
          <a:lstStyle/>
          <a:p>
            <a:r>
              <a:rPr lang="en-US" sz="1400" kern="1200" err="1">
                <a:solidFill>
                  <a:schemeClr val="bg1"/>
                </a:solidFill>
                <a:effectLst/>
                <a:latin typeface="+mn-lt"/>
                <a:ea typeface="+mn-ea"/>
                <a:cs typeface="+mn-cs"/>
              </a:rPr>
              <a:t>smartmanufacturingexperience.com</a:t>
            </a:r>
            <a:endParaRPr lang="en-US" sz="1400" kern="1200">
              <a:solidFill>
                <a:schemeClr val="bg1"/>
              </a:solidFill>
              <a:effectLst/>
              <a:latin typeface="+mn-lt"/>
              <a:ea typeface="+mn-ea"/>
              <a:cs typeface="+mn-cs"/>
            </a:endParaRPr>
          </a:p>
          <a:p>
            <a:endParaRPr lang="en-US"/>
          </a:p>
        </p:txBody>
      </p:sp>
      <p:grpSp>
        <p:nvGrpSpPr>
          <p:cNvPr id="14" name="Group 13">
            <a:extLst>
              <a:ext uri="{FF2B5EF4-FFF2-40B4-BE49-F238E27FC236}">
                <a16:creationId xmlns:a16="http://schemas.microsoft.com/office/drawing/2014/main" id="{AA10AC0C-77BB-B55D-DE4E-3C9E9CC429C6}"/>
              </a:ext>
            </a:extLst>
          </p:cNvPr>
          <p:cNvGrpSpPr/>
          <p:nvPr userDrawn="1"/>
        </p:nvGrpSpPr>
        <p:grpSpPr>
          <a:xfrm>
            <a:off x="8988742" y="6353291"/>
            <a:ext cx="2893014" cy="291909"/>
            <a:chOff x="5889401" y="6313190"/>
            <a:chExt cx="4507074" cy="454770"/>
          </a:xfrm>
        </p:grpSpPr>
        <p:pic>
          <p:nvPicPr>
            <p:cNvPr id="5" name="Picture 4">
              <a:extLst>
                <a:ext uri="{FF2B5EF4-FFF2-40B4-BE49-F238E27FC236}">
                  <a16:creationId xmlns:a16="http://schemas.microsoft.com/office/drawing/2014/main" id="{522ADA48-18E7-B161-7476-F1A7FEC1DB70}"/>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7789621" y="6541133"/>
              <a:ext cx="857250" cy="192024"/>
            </a:xfrm>
            <a:prstGeom prst="rect">
              <a:avLst/>
            </a:prstGeom>
          </p:spPr>
        </p:pic>
        <p:pic>
          <p:nvPicPr>
            <p:cNvPr id="6" name="Picture 5">
              <a:extLst>
                <a:ext uri="{FF2B5EF4-FFF2-40B4-BE49-F238E27FC236}">
                  <a16:creationId xmlns:a16="http://schemas.microsoft.com/office/drawing/2014/main" id="{28A776D4-807B-D03C-1C55-74A523CE5773}"/>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6720020" y="6481909"/>
              <a:ext cx="958961" cy="251248"/>
            </a:xfrm>
            <a:prstGeom prst="rect">
              <a:avLst/>
            </a:prstGeom>
          </p:spPr>
        </p:pic>
        <p:pic>
          <p:nvPicPr>
            <p:cNvPr id="7" name="Picture 6">
              <a:extLst>
                <a:ext uri="{FF2B5EF4-FFF2-40B4-BE49-F238E27FC236}">
                  <a16:creationId xmlns:a16="http://schemas.microsoft.com/office/drawing/2014/main" id="{B2267AE7-902E-3E4D-055C-BB85359576EE}"/>
                </a:ext>
              </a:extLst>
            </p:cNvPr>
            <p:cNvPicPr>
              <a:picLocks noChangeAspect="1"/>
            </p:cNvPicPr>
            <p:nvPr userDrawn="1"/>
          </p:nvPicPr>
          <p:blipFill>
            <a:blip r:embed="rId9" cstate="screen">
              <a:extLst>
                <a:ext uri="{28A0092B-C50C-407E-A947-70E740481C1C}">
                  <a14:useLocalDpi xmlns:a14="http://schemas.microsoft.com/office/drawing/2010/main"/>
                </a:ext>
              </a:extLst>
            </a:blip>
            <a:srcRect/>
            <a:stretch/>
          </p:blipFill>
          <p:spPr>
            <a:xfrm>
              <a:off x="8703932" y="6322404"/>
              <a:ext cx="789992" cy="445556"/>
            </a:xfrm>
            <a:prstGeom prst="rect">
              <a:avLst/>
            </a:prstGeom>
          </p:spPr>
        </p:pic>
        <p:pic>
          <p:nvPicPr>
            <p:cNvPr id="10" name="Picture 9">
              <a:extLst>
                <a:ext uri="{FF2B5EF4-FFF2-40B4-BE49-F238E27FC236}">
                  <a16:creationId xmlns:a16="http://schemas.microsoft.com/office/drawing/2014/main" id="{C3458761-020B-B085-FB75-AFD6F12297E7}"/>
                </a:ext>
              </a:extLst>
            </p:cNvPr>
            <p:cNvPicPr>
              <a:picLocks noChangeAspect="1"/>
            </p:cNvPicPr>
            <p:nvPr userDrawn="1"/>
          </p:nvPicPr>
          <p:blipFill>
            <a:blip r:embed="rId10" cstate="screen">
              <a:extLst>
                <a:ext uri="{28A0092B-C50C-407E-A947-70E740481C1C}">
                  <a14:useLocalDpi xmlns:a14="http://schemas.microsoft.com/office/drawing/2010/main"/>
                </a:ext>
              </a:extLst>
            </a:blip>
            <a:srcRect/>
            <a:stretch/>
          </p:blipFill>
          <p:spPr>
            <a:xfrm>
              <a:off x="5889401" y="6424314"/>
              <a:ext cx="754844" cy="318922"/>
            </a:xfrm>
            <a:prstGeom prst="rect">
              <a:avLst/>
            </a:prstGeom>
          </p:spPr>
        </p:pic>
        <p:pic>
          <p:nvPicPr>
            <p:cNvPr id="12" name="Picture 11">
              <a:extLst>
                <a:ext uri="{FF2B5EF4-FFF2-40B4-BE49-F238E27FC236}">
                  <a16:creationId xmlns:a16="http://schemas.microsoft.com/office/drawing/2014/main" id="{593003C8-7C6B-138F-01DB-D4157C83F94F}"/>
                </a:ext>
              </a:extLst>
            </p:cNvPr>
            <p:cNvPicPr>
              <a:picLocks noChangeAspect="1"/>
            </p:cNvPicPr>
            <p:nvPr userDrawn="1"/>
          </p:nvPicPr>
          <p:blipFill>
            <a:blip r:embed="rId11" cstate="screen">
              <a:extLst>
                <a:ext uri="{28A0092B-C50C-407E-A947-70E740481C1C}">
                  <a14:useLocalDpi xmlns:a14="http://schemas.microsoft.com/office/drawing/2010/main"/>
                </a:ext>
              </a:extLst>
            </a:blip>
            <a:srcRect/>
            <a:stretch/>
          </p:blipFill>
          <p:spPr>
            <a:xfrm>
              <a:off x="9496362" y="6313190"/>
              <a:ext cx="900113" cy="445555"/>
            </a:xfrm>
            <a:prstGeom prst="rect">
              <a:avLst/>
            </a:prstGeom>
          </p:spPr>
        </p:pic>
      </p:grpSp>
    </p:spTree>
    <p:extLst>
      <p:ext uri="{BB962C8B-B14F-4D97-AF65-F5344CB8AC3E}">
        <p14:creationId xmlns:p14="http://schemas.microsoft.com/office/powerpoint/2010/main" val="2366079283"/>
      </p:ext>
    </p:extLst>
  </p:cSld>
  <p:clrMap bg1="lt1" tx1="dk1" bg2="lt2" tx2="dk2" accent1="accent1" accent2="accent2" accent3="accent3" accent4="accent4" accent5="accent5" accent6="accent6" hlink="hlink" folHlink="folHlink"/>
  <p:sldLayoutIdLst>
    <p:sldLayoutId id="2147484632" r:id="rId1"/>
    <p:sldLayoutId id="2147484633" r:id="rId2"/>
  </p:sldLayoutIdLst>
  <p:txStyles>
    <p:titleStyle>
      <a:lvl1pPr algn="l" defTabSz="914400" rtl="0" eaLnBrk="1" latinLnBrk="0" hangingPunct="1">
        <a:lnSpc>
          <a:spcPct val="90000"/>
        </a:lnSpc>
        <a:spcBef>
          <a:spcPct val="0"/>
        </a:spcBef>
        <a:buNone/>
        <a:defRPr sz="4400" b="1" kern="1200">
          <a:solidFill>
            <a:schemeClr val="accent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arallelogram 3">
            <a:extLst>
              <a:ext uri="{FF2B5EF4-FFF2-40B4-BE49-F238E27FC236}">
                <a16:creationId xmlns:a16="http://schemas.microsoft.com/office/drawing/2014/main" id="{9BF918EF-D94C-44B6-94D9-CD9F77E3A01C}"/>
              </a:ext>
            </a:extLst>
          </p:cNvPr>
          <p:cNvSpPr/>
          <p:nvPr userDrawn="1"/>
        </p:nvSpPr>
        <p:spPr>
          <a:xfrm>
            <a:off x="0" y="6525491"/>
            <a:ext cx="11442805" cy="332509"/>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BAF3933F-2D20-44B1-AC94-8FB5F50F46E0}"/>
              </a:ext>
            </a:extLst>
          </p:cNvPr>
          <p:cNvSpPr>
            <a:spLocks noGrp="1"/>
          </p:cNvSpPr>
          <p:nvPr>
            <p:ph type="sldNum" sz="quarter" idx="4"/>
          </p:nvPr>
        </p:nvSpPr>
        <p:spPr>
          <a:xfrm>
            <a:off x="11353800" y="6512571"/>
            <a:ext cx="465543" cy="365125"/>
          </a:xfrm>
          <a:prstGeom prst="rect">
            <a:avLst/>
          </a:prstGeom>
        </p:spPr>
        <p:txBody>
          <a:bodyPr vert="horz" lIns="91440" tIns="45720" rIns="91440" bIns="45720" rtlCol="0" anchor="ctr"/>
          <a:lstStyle>
            <a:lvl1pPr algn="r">
              <a:defRPr sz="1200">
                <a:solidFill>
                  <a:schemeClr val="accent2">
                    <a:lumMod val="40000"/>
                    <a:lumOff val="60000"/>
                  </a:schemeClr>
                </a:solidFill>
                <a:latin typeface="Calibri" panose="020F0502020204030204" pitchFamily="34" charset="0"/>
                <a:cs typeface="Calibri" panose="020F0502020204030204" pitchFamily="34" charset="0"/>
              </a:defRPr>
            </a:lvl1pPr>
          </a:lstStyle>
          <a:p>
            <a:fld id="{E3813BF9-5145-4417-B95D-FA8627973885}" type="slidenum">
              <a:rPr lang="en-US" smtClean="0"/>
              <a:pPr/>
              <a:t>‹#›</a:t>
            </a:fld>
            <a:endParaRPr lang="en-US"/>
          </a:p>
        </p:txBody>
      </p:sp>
      <p:pic>
        <p:nvPicPr>
          <p:cNvPr id="8" name="Picture 7">
            <a:extLst>
              <a:ext uri="{FF2B5EF4-FFF2-40B4-BE49-F238E27FC236}">
                <a16:creationId xmlns:a16="http://schemas.microsoft.com/office/drawing/2014/main" id="{976D44B1-C995-4D6A-9576-9FED324E4A98}"/>
              </a:ext>
            </a:extLst>
          </p:cNvPr>
          <p:cNvPicPr>
            <a:picLocks noChangeAspect="1"/>
          </p:cNvPicPr>
          <p:nvPr userDrawn="1"/>
        </p:nvPicPr>
        <p:blipFill>
          <a:blip r:embed="rId19"/>
          <a:stretch>
            <a:fillRect/>
          </a:stretch>
        </p:blipFill>
        <p:spPr>
          <a:xfrm>
            <a:off x="11822303" y="6494281"/>
            <a:ext cx="369697" cy="369697"/>
          </a:xfrm>
          <a:prstGeom prst="rect">
            <a:avLst/>
          </a:prstGeom>
        </p:spPr>
      </p:pic>
    </p:spTree>
    <p:extLst>
      <p:ext uri="{BB962C8B-B14F-4D97-AF65-F5344CB8AC3E}">
        <p14:creationId xmlns:p14="http://schemas.microsoft.com/office/powerpoint/2010/main" val="1134581124"/>
      </p:ext>
    </p:extLst>
  </p:cSld>
  <p:clrMap bg1="lt1" tx1="dk1" bg2="lt2" tx2="dk2" accent1="accent1" accent2="accent2" accent3="accent3" accent4="accent4" accent5="accent5" accent6="accent6" hlink="hlink" folHlink="folHlink"/>
  <p:sldLayoutIdLst>
    <p:sldLayoutId id="2147484636" r:id="rId1"/>
    <p:sldLayoutId id="2147484637" r:id="rId2"/>
    <p:sldLayoutId id="2147484638" r:id="rId3"/>
    <p:sldLayoutId id="2147484639" r:id="rId4"/>
    <p:sldLayoutId id="2147484640" r:id="rId5"/>
    <p:sldLayoutId id="2147484641" r:id="rId6"/>
    <p:sldLayoutId id="2147484642" r:id="rId7"/>
    <p:sldLayoutId id="2147484643" r:id="rId8"/>
    <p:sldLayoutId id="2147484644" r:id="rId9"/>
    <p:sldLayoutId id="2147484645" r:id="rId10"/>
    <p:sldLayoutId id="2147484646" r:id="rId11"/>
    <p:sldLayoutId id="2147484647" r:id="rId12"/>
    <p:sldLayoutId id="2147484648" r:id="rId13"/>
    <p:sldLayoutId id="2147484649" r:id="rId14"/>
    <p:sldLayoutId id="2147484650" r:id="rId15"/>
    <p:sldLayoutId id="2147484651" r:id="rId16"/>
    <p:sldLayoutId id="2147484652"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SzPct val="70000"/>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SzPct val="70000"/>
        <a:buFont typeface="Wingdings" panose="05000000000000000000" pitchFamily="2" charset="2"/>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18">
          <p15:clr>
            <a:srgbClr val="F26B43"/>
          </p15:clr>
        </p15:guide>
        <p15:guide id="4" pos="745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73.png"/><Relationship Id="rId1" Type="http://schemas.openxmlformats.org/officeDocument/2006/relationships/slideLayout" Target="../slideLayouts/slideLayout12.xml"/><Relationship Id="rId6" Type="http://schemas.openxmlformats.org/officeDocument/2006/relationships/image" Target="../media/image74.png"/><Relationship Id="rId5" Type="http://schemas.openxmlformats.org/officeDocument/2006/relationships/image" Target="../media/image40.jpeg"/><Relationship Id="rId4" Type="http://schemas.openxmlformats.org/officeDocument/2006/relationships/image" Target="../media/image56.png"/></Relationships>
</file>

<file path=ppt/slides/_rels/slide11.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sv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77.pn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png"/></Relationships>
</file>

<file path=ppt/slides/_rels/slide12.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88.emf"/><Relationship Id="rId5" Type="http://schemas.openxmlformats.org/officeDocument/2006/relationships/image" Target="../media/image87.emf"/><Relationship Id="rId4" Type="http://schemas.openxmlformats.org/officeDocument/2006/relationships/image" Target="../media/image86.emf"/></Relationships>
</file>

<file path=ppt/slides/_rels/slide14.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90.png"/><Relationship Id="rId2" Type="http://schemas.openxmlformats.org/officeDocument/2006/relationships/notesSlide" Target="../notesSlides/notesSlide13.xml"/><Relationship Id="rId1" Type="http://schemas.openxmlformats.org/officeDocument/2006/relationships/slideLayout" Target="../slideLayouts/slideLayout26.xml"/><Relationship Id="rId6" Type="http://schemas.openxmlformats.org/officeDocument/2006/relationships/image" Target="../media/image56.png"/><Relationship Id="rId5" Type="http://schemas.openxmlformats.org/officeDocument/2006/relationships/image" Target="../media/image89.png"/><Relationship Id="rId4" Type="http://schemas.openxmlformats.org/officeDocument/2006/relationships/image" Target="../media/image55.png"/></Relationships>
</file>

<file path=ppt/slides/_rels/slide1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92.png"/></Relationships>
</file>

<file path=ppt/slides/_rels/slide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sv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diagramData" Target="../diagrams/data1.xml"/><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jpeg"/><Relationship Id="rId17" Type="http://schemas.microsoft.com/office/2007/relationships/diagramDrawing" Target="../diagrams/drawing1.xml"/><Relationship Id="rId2" Type="http://schemas.openxmlformats.org/officeDocument/2006/relationships/notesSlide" Target="../notesSlides/notesSlide3.xml"/><Relationship Id="rId16" Type="http://schemas.openxmlformats.org/officeDocument/2006/relationships/diagramColors" Target="../diagrams/colors1.xml"/><Relationship Id="rId1" Type="http://schemas.openxmlformats.org/officeDocument/2006/relationships/slideLayout" Target="../slideLayouts/slideLayout9.xml"/><Relationship Id="rId6" Type="http://schemas.openxmlformats.org/officeDocument/2006/relationships/image" Target="../media/image35.png"/><Relationship Id="rId11" Type="http://schemas.openxmlformats.org/officeDocument/2006/relationships/image" Target="../media/image40.jpeg"/><Relationship Id="rId5" Type="http://schemas.openxmlformats.org/officeDocument/2006/relationships/image" Target="../media/image34.jpeg"/><Relationship Id="rId15" Type="http://schemas.openxmlformats.org/officeDocument/2006/relationships/diagramQuickStyle" Target="../diagrams/quickStyle1.xml"/><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0.png"/><Relationship Id="rId3" Type="http://schemas.openxmlformats.org/officeDocument/2006/relationships/image" Target="../media/image42.png"/><Relationship Id="rId7" Type="http://schemas.openxmlformats.org/officeDocument/2006/relationships/image" Target="../media/image45.png"/><Relationship Id="rId12"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44.png"/><Relationship Id="rId11" Type="http://schemas.openxmlformats.org/officeDocument/2006/relationships/image" Target="../media/image48.png"/><Relationship Id="rId5" Type="http://schemas.openxmlformats.org/officeDocument/2006/relationships/image" Target="../media/image43.png"/><Relationship Id="rId15" Type="http://schemas.openxmlformats.org/officeDocument/2006/relationships/image" Target="../media/image52.png"/><Relationship Id="rId10" Type="http://schemas.openxmlformats.org/officeDocument/2006/relationships/image" Target="../media/image47.png"/><Relationship Id="rId4" Type="http://schemas.microsoft.com/office/2007/relationships/hdphoto" Target="../media/hdphoto1.wdp"/><Relationship Id="rId9" Type="http://schemas.microsoft.com/office/2007/relationships/hdphoto" Target="../media/hdphoto2.wdp"/><Relationship Id="rId14" Type="http://schemas.openxmlformats.org/officeDocument/2006/relationships/image" Target="../media/image51.png"/></Relationships>
</file>

<file path=ppt/slides/_rels/slide5.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png"/><Relationship Id="rId9" Type="http://schemas.openxmlformats.org/officeDocument/2006/relationships/image" Target="../media/image68.png"/></Relationships>
</file>

<file path=ppt/slides/_rels/slide9.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72.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71.jpeg"/><Relationship Id="rId5" Type="http://schemas.openxmlformats.org/officeDocument/2006/relationships/image" Target="../media/image70.png"/><Relationship Id="rId4" Type="http://schemas.openxmlformats.org/officeDocument/2006/relationships/image" Target="../media/image6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CD638-7623-0F46-A7B0-43D8C2AFFE57}"/>
              </a:ext>
            </a:extLst>
          </p:cNvPr>
          <p:cNvSpPr>
            <a:spLocks noGrp="1"/>
          </p:cNvSpPr>
          <p:nvPr>
            <p:ph type="ctrTitle" idx="4294967295"/>
          </p:nvPr>
        </p:nvSpPr>
        <p:spPr>
          <a:xfrm>
            <a:off x="0" y="2493223"/>
            <a:ext cx="12192000" cy="1871554"/>
          </a:xfrm>
          <a:prstGeom prst="rect">
            <a:avLst/>
          </a:prstGeom>
        </p:spPr>
        <p:txBody>
          <a:bodyPr>
            <a:noAutofit/>
          </a:bodyPr>
          <a:lstStyle/>
          <a:p>
            <a:pPr algn="ctr">
              <a:lnSpc>
                <a:spcPts val="6000"/>
              </a:lnSpc>
            </a:pPr>
            <a:r>
              <a:rPr lang="en-US" sz="7200" dirty="0"/>
              <a:t>SM Innovation Platform &amp; Marketplace</a:t>
            </a:r>
            <a:endParaRPr lang="en-US" sz="7200" b="0" dirty="0">
              <a:solidFill>
                <a:schemeClr val="bg1"/>
              </a:solidFill>
            </a:endParaRPr>
          </a:p>
        </p:txBody>
      </p:sp>
      <p:pic>
        <p:nvPicPr>
          <p:cNvPr id="3" name="Picture 2" descr="A picture containing text&#10;&#10;Description automatically generated">
            <a:extLst>
              <a:ext uri="{FF2B5EF4-FFF2-40B4-BE49-F238E27FC236}">
                <a16:creationId xmlns:a16="http://schemas.microsoft.com/office/drawing/2014/main" id="{49C8ADC4-F793-12D8-8E77-36BF8EB5B9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12642" y="277880"/>
            <a:ext cx="2574435" cy="826859"/>
          </a:xfrm>
          <a:prstGeom prst="rect">
            <a:avLst/>
          </a:prstGeom>
        </p:spPr>
      </p:pic>
      <p:sp>
        <p:nvSpPr>
          <p:cNvPr id="7" name="Title 1">
            <a:extLst>
              <a:ext uri="{FF2B5EF4-FFF2-40B4-BE49-F238E27FC236}">
                <a16:creationId xmlns:a16="http://schemas.microsoft.com/office/drawing/2014/main" id="{74469346-F791-AFD2-75BA-1A4492C6F384}"/>
              </a:ext>
            </a:extLst>
          </p:cNvPr>
          <p:cNvSpPr txBox="1">
            <a:spLocks/>
          </p:cNvSpPr>
          <p:nvPr/>
        </p:nvSpPr>
        <p:spPr>
          <a:xfrm>
            <a:off x="43543" y="3881707"/>
            <a:ext cx="12192000" cy="891679"/>
          </a:xfrm>
          <a:prstGeom prst="rect">
            <a:avLst/>
          </a:prstGeom>
        </p:spPr>
        <p:txBody>
          <a:bodyPr>
            <a:noAutofit/>
          </a:bodyPr>
          <a:lstStyle>
            <a:lvl1pPr algn="l" defTabSz="914400" rtl="0" eaLnBrk="1" latinLnBrk="0" hangingPunct="1">
              <a:lnSpc>
                <a:spcPct val="90000"/>
              </a:lnSpc>
              <a:spcBef>
                <a:spcPct val="0"/>
              </a:spcBef>
              <a:buNone/>
              <a:defRPr sz="4400" b="1" kern="1200">
                <a:solidFill>
                  <a:schemeClr val="accent2"/>
                </a:solidFill>
                <a:latin typeface="Arial" panose="020B0604020202020204" pitchFamily="34" charset="0"/>
                <a:ea typeface="+mj-ea"/>
                <a:cs typeface="Arial" panose="020B0604020202020204" pitchFamily="34" charset="0"/>
              </a:defRPr>
            </a:lvl1pPr>
          </a:lstStyle>
          <a:p>
            <a:pPr algn="ctr">
              <a:lnSpc>
                <a:spcPts val="6000"/>
              </a:lnSpc>
            </a:pPr>
            <a:r>
              <a:rPr lang="en-US" sz="3600" dirty="0">
                <a:solidFill>
                  <a:schemeClr val="bg1"/>
                </a:solidFill>
              </a:rPr>
              <a:t>Past, Present and Future</a:t>
            </a:r>
            <a:endParaRPr lang="en-US" sz="3600" b="0" dirty="0">
              <a:solidFill>
                <a:schemeClr val="bg1"/>
              </a:solidFill>
            </a:endParaRPr>
          </a:p>
        </p:txBody>
      </p:sp>
      <p:sp>
        <p:nvSpPr>
          <p:cNvPr id="4" name="Title 1">
            <a:extLst>
              <a:ext uri="{FF2B5EF4-FFF2-40B4-BE49-F238E27FC236}">
                <a16:creationId xmlns:a16="http://schemas.microsoft.com/office/drawing/2014/main" id="{F2C073EE-C8A4-9242-F7AD-145CB5BCF90F}"/>
              </a:ext>
            </a:extLst>
          </p:cNvPr>
          <p:cNvSpPr txBox="1">
            <a:spLocks/>
          </p:cNvSpPr>
          <p:nvPr/>
        </p:nvSpPr>
        <p:spPr>
          <a:xfrm>
            <a:off x="-38100" y="5415643"/>
            <a:ext cx="11919857" cy="783457"/>
          </a:xfrm>
          <a:prstGeom prst="rect">
            <a:avLst/>
          </a:prstGeom>
        </p:spPr>
        <p:txBody>
          <a:bodyPr>
            <a:noAutofit/>
          </a:bodyPr>
          <a:lstStyle>
            <a:lvl1pPr algn="l" defTabSz="914400" rtl="0" eaLnBrk="1" latinLnBrk="0" hangingPunct="1">
              <a:lnSpc>
                <a:spcPct val="90000"/>
              </a:lnSpc>
              <a:spcBef>
                <a:spcPct val="0"/>
              </a:spcBef>
              <a:buNone/>
              <a:defRPr sz="4400" b="1" kern="1200">
                <a:solidFill>
                  <a:schemeClr val="accent2"/>
                </a:solidFill>
                <a:latin typeface="Arial" panose="020B0604020202020204" pitchFamily="34" charset="0"/>
                <a:ea typeface="+mj-ea"/>
                <a:cs typeface="Arial" panose="020B0604020202020204" pitchFamily="34" charset="0"/>
              </a:defRPr>
            </a:lvl1pPr>
          </a:lstStyle>
          <a:p>
            <a:pPr algn="r">
              <a:lnSpc>
                <a:spcPts val="6000"/>
              </a:lnSpc>
            </a:pPr>
            <a:r>
              <a:rPr lang="en-US" sz="2000" dirty="0">
                <a:solidFill>
                  <a:schemeClr val="bg1"/>
                </a:solidFill>
              </a:rPr>
              <a:t>Olivia Morales &amp; David Wickman</a:t>
            </a:r>
            <a:endParaRPr lang="en-US" sz="2000" b="0" dirty="0">
              <a:solidFill>
                <a:schemeClr val="bg1"/>
              </a:solidFill>
            </a:endParaRPr>
          </a:p>
        </p:txBody>
      </p:sp>
    </p:spTree>
    <p:extLst>
      <p:ext uri="{BB962C8B-B14F-4D97-AF65-F5344CB8AC3E}">
        <p14:creationId xmlns:p14="http://schemas.microsoft.com/office/powerpoint/2010/main" val="3998386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02BDF89-2F1A-DEE7-A210-10CF0F733709}"/>
              </a:ext>
            </a:extLst>
          </p:cNvPr>
          <p:cNvGrpSpPr/>
          <p:nvPr/>
        </p:nvGrpSpPr>
        <p:grpSpPr>
          <a:xfrm>
            <a:off x="5586508" y="5097735"/>
            <a:ext cx="914400" cy="914400"/>
            <a:chOff x="3812228" y="5015688"/>
            <a:chExt cx="914400" cy="914400"/>
          </a:xfrm>
        </p:grpSpPr>
        <p:sp>
          <p:nvSpPr>
            <p:cNvPr id="7" name="Oval 6">
              <a:extLst>
                <a:ext uri="{FF2B5EF4-FFF2-40B4-BE49-F238E27FC236}">
                  <a16:creationId xmlns:a16="http://schemas.microsoft.com/office/drawing/2014/main" id="{8C9FE440-4223-CE80-4CEF-BE37421561F1}"/>
                </a:ext>
              </a:extLst>
            </p:cNvPr>
            <p:cNvSpPr/>
            <p:nvPr/>
          </p:nvSpPr>
          <p:spPr>
            <a:xfrm>
              <a:off x="3812228" y="5015688"/>
              <a:ext cx="914400" cy="914400"/>
            </a:xfrm>
            <a:prstGeom prst="ellipse">
              <a:avLst/>
            </a:prstGeom>
            <a:solidFill>
              <a:schemeClr val="accent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0" b="1"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D8CE9927-8888-4A7B-E53F-8739B7598D68}"/>
                </a:ext>
              </a:extLst>
            </p:cNvPr>
            <p:cNvPicPr>
              <a:picLocks noChangeAspect="1"/>
            </p:cNvPicPr>
            <p:nvPr/>
          </p:nvPicPr>
          <p:blipFill>
            <a:blip r:embed="rId2" cstate="hqprint">
              <a:biLevel thresh="25000"/>
              <a:extLst>
                <a:ext uri="{28A0092B-C50C-407E-A947-70E740481C1C}">
                  <a14:useLocalDpi xmlns:a14="http://schemas.microsoft.com/office/drawing/2010/main" val="0"/>
                </a:ext>
              </a:extLst>
            </a:blip>
            <a:srcRect/>
            <a:stretch/>
          </p:blipFill>
          <p:spPr>
            <a:xfrm>
              <a:off x="4057469" y="5247285"/>
              <a:ext cx="413627" cy="413627"/>
            </a:xfrm>
            <a:prstGeom prst="rect">
              <a:avLst/>
            </a:prstGeom>
            <a:ln>
              <a:noFill/>
            </a:ln>
          </p:spPr>
        </p:pic>
      </p:grpSp>
      <p:cxnSp>
        <p:nvCxnSpPr>
          <p:cNvPr id="10" name="Straight Arrow Connector 9">
            <a:extLst>
              <a:ext uri="{FF2B5EF4-FFF2-40B4-BE49-F238E27FC236}">
                <a16:creationId xmlns:a16="http://schemas.microsoft.com/office/drawing/2014/main" id="{7F2300EE-75EE-2BD3-45C2-0DFF88369436}"/>
              </a:ext>
            </a:extLst>
          </p:cNvPr>
          <p:cNvCxnSpPr>
            <a:cxnSpLocks/>
            <a:stCxn id="12" idx="0"/>
            <a:endCxn id="22" idx="4"/>
          </p:cNvCxnSpPr>
          <p:nvPr/>
        </p:nvCxnSpPr>
        <p:spPr>
          <a:xfrm flipV="1">
            <a:off x="6043691" y="1565933"/>
            <a:ext cx="2069366" cy="780383"/>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F10FCE6-58F7-3699-BA7D-90419B4CB925}"/>
              </a:ext>
            </a:extLst>
          </p:cNvPr>
          <p:cNvSpPr/>
          <p:nvPr/>
        </p:nvSpPr>
        <p:spPr>
          <a:xfrm>
            <a:off x="5293780" y="2346316"/>
            <a:ext cx="1499822" cy="766610"/>
          </a:xfrm>
          <a:prstGeom prst="rect">
            <a:avLst/>
          </a:prstGeom>
          <a:solidFill>
            <a:schemeClr val="accent1"/>
          </a:solidFill>
          <a:ln w="127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64008" rIns="0" bIns="0" rtlCol="0" anchor="ct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a:ea typeface="+mn-ea"/>
                <a:cs typeface="+mn-cs"/>
              </a:rPr>
              <a:t>SMIP</a:t>
            </a:r>
          </a:p>
          <a:p>
            <a:pPr marL="0" marR="0" lvl="0" indent="0" algn="ctr" defTabSz="914400" rtl="0" eaLnBrk="1" fontAlgn="auto" latinLnBrk="0" hangingPunct="1">
              <a:lnSpc>
                <a:spcPts val="1400"/>
              </a:lnSpc>
              <a:spcBef>
                <a:spcPts val="0"/>
              </a:spcBef>
              <a:spcAft>
                <a:spcPts val="0"/>
              </a:spcAft>
              <a:buClrTx/>
              <a:buSzTx/>
              <a:buFontTx/>
              <a:buNone/>
              <a:tabLst/>
              <a:defRPr/>
            </a:pPr>
            <a:r>
              <a:rPr lang="en-US" sz="1400" b="1">
                <a:solidFill>
                  <a:srgbClr val="FFFFFF"/>
                </a:solidFill>
                <a:latin typeface="Arial" panose="020B0604020202020204"/>
              </a:rPr>
              <a:t>(demo)</a:t>
            </a:r>
            <a:endParaRPr kumimoji="0" lang="en-US" sz="14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0AD99996-B5AF-EDE0-033A-550A804E1488}"/>
              </a:ext>
            </a:extLst>
          </p:cNvPr>
          <p:cNvSpPr txBox="1"/>
          <p:nvPr/>
        </p:nvSpPr>
        <p:spPr>
          <a:xfrm>
            <a:off x="5315199" y="6078905"/>
            <a:ext cx="1453712" cy="281295"/>
          </a:xfrm>
          <a:prstGeom prst="rect">
            <a:avLst/>
          </a:prstGeom>
          <a:noFill/>
        </p:spPr>
        <p:txBody>
          <a:bodyPr wrap="square" rtlCol="0">
            <a:spAutoFit/>
          </a:bodyPr>
          <a:lstStyle/>
          <a:p>
            <a:pPr marL="0" marR="0" lvl="0" indent="0" algn="ctr" defTabSz="914400" rtl="0" eaLnBrk="1" fontAlgn="auto" latinLnBrk="0" hangingPunct="1">
              <a:lnSpc>
                <a:spcPts val="1560"/>
              </a:lnSpc>
              <a:spcBef>
                <a:spcPts val="0"/>
              </a:spcBef>
              <a:spcAft>
                <a:spcPts val="0"/>
              </a:spcAft>
              <a:buClrTx/>
              <a:buSzTx/>
              <a:buFontTx/>
              <a:buNone/>
              <a:tabLst/>
              <a:defRPr/>
            </a:pPr>
            <a:r>
              <a:rPr kumimoji="0" lang="en-US" sz="1200" b="1" i="0" u="none" strike="noStrike" kern="1200" cap="none" spc="0" normalizeH="0" baseline="0" noProof="0">
                <a:ln>
                  <a:noFill/>
                </a:ln>
                <a:solidFill>
                  <a:srgbClr val="4084EE"/>
                </a:solidFill>
                <a:effectLst/>
                <a:uLnTx/>
                <a:uFillTx/>
                <a:latin typeface="Arial" panose="020B0604020202020204"/>
                <a:ea typeface="+mn-ea"/>
                <a:cs typeface="+mn-cs"/>
              </a:rPr>
              <a:t>Simulated CNC</a:t>
            </a:r>
          </a:p>
        </p:txBody>
      </p:sp>
      <p:cxnSp>
        <p:nvCxnSpPr>
          <p:cNvPr id="16" name="Straight Arrow Connector 15">
            <a:extLst>
              <a:ext uri="{FF2B5EF4-FFF2-40B4-BE49-F238E27FC236}">
                <a16:creationId xmlns:a16="http://schemas.microsoft.com/office/drawing/2014/main" id="{560B0B4F-7D7D-AFAC-74D8-73D4EB2EAF07}"/>
              </a:ext>
            </a:extLst>
          </p:cNvPr>
          <p:cNvCxnSpPr>
            <a:cxnSpLocks/>
            <a:stCxn id="7" idx="0"/>
            <a:endCxn id="12" idx="2"/>
          </p:cNvCxnSpPr>
          <p:nvPr/>
        </p:nvCxnSpPr>
        <p:spPr>
          <a:xfrm flipH="1" flipV="1">
            <a:off x="6043691" y="3112926"/>
            <a:ext cx="17" cy="1984809"/>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17" name="Cylinder 16">
            <a:extLst>
              <a:ext uri="{FF2B5EF4-FFF2-40B4-BE49-F238E27FC236}">
                <a16:creationId xmlns:a16="http://schemas.microsoft.com/office/drawing/2014/main" id="{D56761B3-C98C-1F49-158E-E1C874D3C32F}"/>
              </a:ext>
            </a:extLst>
          </p:cNvPr>
          <p:cNvSpPr/>
          <p:nvPr/>
        </p:nvSpPr>
        <p:spPr>
          <a:xfrm>
            <a:off x="1972700" y="1484816"/>
            <a:ext cx="678673" cy="766584"/>
          </a:xfrm>
          <a:prstGeom prst="can">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panose="020B0604020202020204"/>
                <a:ea typeface="+mn-ea"/>
                <a:cs typeface="+mn-cs"/>
              </a:rPr>
              <a:t>Cloud Library</a:t>
            </a:r>
          </a:p>
        </p:txBody>
      </p:sp>
      <p:cxnSp>
        <p:nvCxnSpPr>
          <p:cNvPr id="18" name="Elbow Connector 253">
            <a:extLst>
              <a:ext uri="{FF2B5EF4-FFF2-40B4-BE49-F238E27FC236}">
                <a16:creationId xmlns:a16="http://schemas.microsoft.com/office/drawing/2014/main" id="{59B2BF15-7944-8796-6F8A-FA005CC7C71B}"/>
              </a:ext>
            </a:extLst>
          </p:cNvPr>
          <p:cNvCxnSpPr>
            <a:cxnSpLocks/>
            <a:stCxn id="17" idx="4"/>
            <a:endCxn id="22" idx="2"/>
          </p:cNvCxnSpPr>
          <p:nvPr/>
        </p:nvCxnSpPr>
        <p:spPr>
          <a:xfrm flipV="1">
            <a:off x="2651373" y="1108733"/>
            <a:ext cx="5004484" cy="759375"/>
          </a:xfrm>
          <a:prstGeom prst="bentConnector3">
            <a:avLst>
              <a:gd name="adj1" fmla="val 50000"/>
            </a:avLst>
          </a:prstGeom>
          <a:ln w="222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5EF50157-8DD5-0A44-3CC7-112DECDC5972}"/>
              </a:ext>
            </a:extLst>
          </p:cNvPr>
          <p:cNvSpPr>
            <a:spLocks noChangeAspect="1"/>
          </p:cNvSpPr>
          <p:nvPr/>
        </p:nvSpPr>
        <p:spPr>
          <a:xfrm>
            <a:off x="3118190" y="1385944"/>
            <a:ext cx="914400" cy="914400"/>
          </a:xfrm>
          <a:prstGeom prst="ellipse">
            <a:avLst/>
          </a:prstGeom>
          <a:solidFill>
            <a:schemeClr val="accent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2" name="Oval 21">
            <a:extLst>
              <a:ext uri="{FF2B5EF4-FFF2-40B4-BE49-F238E27FC236}">
                <a16:creationId xmlns:a16="http://schemas.microsoft.com/office/drawing/2014/main" id="{CD08800A-999F-CF52-92F6-41DA813D4D81}"/>
              </a:ext>
            </a:extLst>
          </p:cNvPr>
          <p:cNvSpPr>
            <a:spLocks noChangeAspect="1"/>
          </p:cNvSpPr>
          <p:nvPr/>
        </p:nvSpPr>
        <p:spPr>
          <a:xfrm>
            <a:off x="7655857" y="651533"/>
            <a:ext cx="914400" cy="914400"/>
          </a:xfrm>
          <a:prstGeom prst="ellipse">
            <a:avLst/>
          </a:prstGeom>
          <a:solidFill>
            <a:schemeClr val="bg1"/>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4084EE"/>
                </a:solidFill>
                <a:effectLst/>
                <a:uLnTx/>
                <a:uFillTx/>
                <a:latin typeface="Arial" panose="020B0604020202020204"/>
                <a:ea typeface="+mn-ea"/>
                <a:cs typeface="Arial" panose="020B0604020202020204" pitchFamily="34" charset="0"/>
              </a:rPr>
              <a:t>CNC App</a:t>
            </a:r>
            <a:endParaRPr kumimoji="0" lang="en-US" sz="1100" b="1" i="0" u="none" strike="noStrike" kern="1200" cap="none" spc="0" normalizeH="0" baseline="30000" noProof="0">
              <a:ln>
                <a:noFill/>
              </a:ln>
              <a:solidFill>
                <a:srgbClr val="4084EE"/>
              </a:solidFill>
              <a:effectLst/>
              <a:uLnTx/>
              <a:uFillTx/>
              <a:latin typeface="Arial" panose="020B0604020202020204"/>
              <a:ea typeface="+mn-ea"/>
              <a:cs typeface="Arial" panose="020B0604020202020204" pitchFamily="34" charset="0"/>
            </a:endParaRPr>
          </a:p>
        </p:txBody>
      </p:sp>
      <p:pic>
        <p:nvPicPr>
          <p:cNvPr id="24" name="Picture 23">
            <a:extLst>
              <a:ext uri="{FF2B5EF4-FFF2-40B4-BE49-F238E27FC236}">
                <a16:creationId xmlns:a16="http://schemas.microsoft.com/office/drawing/2014/main" id="{639ECD09-09A7-4623-A824-C40475844719}"/>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73810"/>
          <a:stretch/>
        </p:blipFill>
        <p:spPr>
          <a:xfrm>
            <a:off x="3479497" y="2055977"/>
            <a:ext cx="181517" cy="177603"/>
          </a:xfrm>
          <a:prstGeom prst="rect">
            <a:avLst/>
          </a:prstGeom>
        </p:spPr>
      </p:pic>
      <p:sp>
        <p:nvSpPr>
          <p:cNvPr id="25" name="TextBox 24">
            <a:extLst>
              <a:ext uri="{FF2B5EF4-FFF2-40B4-BE49-F238E27FC236}">
                <a16:creationId xmlns:a16="http://schemas.microsoft.com/office/drawing/2014/main" id="{23375036-B793-F5A6-4322-B57C68D75614}"/>
              </a:ext>
            </a:extLst>
          </p:cNvPr>
          <p:cNvSpPr txBox="1"/>
          <p:nvPr/>
        </p:nvSpPr>
        <p:spPr>
          <a:xfrm>
            <a:off x="3060329" y="1583581"/>
            <a:ext cx="105265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Arial" panose="020B0604020202020204"/>
                <a:ea typeface="+mn-ea"/>
                <a:cs typeface="+mn-cs"/>
              </a:rPr>
              <a:t>SM </a:t>
            </a:r>
            <a:br>
              <a:rPr kumimoji="0" lang="en-US" sz="1100" b="1" i="0" u="none" strike="noStrike" kern="1200" cap="none" spc="0" normalizeH="0" baseline="0" noProof="0">
                <a:ln>
                  <a:noFill/>
                </a:ln>
                <a:solidFill>
                  <a:srgbClr val="FFFFFF"/>
                </a:solidFill>
                <a:effectLst/>
                <a:uLnTx/>
                <a:uFillTx/>
                <a:latin typeface="Arial" panose="020B0604020202020204"/>
                <a:ea typeface="+mn-ea"/>
                <a:cs typeface="+mn-cs"/>
              </a:rPr>
            </a:br>
            <a:r>
              <a:rPr kumimoji="0" lang="en-US" sz="1100" b="1" i="0" u="none" strike="noStrike" kern="1200" cap="none" spc="0" normalizeH="0" baseline="0" noProof="0">
                <a:ln>
                  <a:noFill/>
                </a:ln>
                <a:solidFill>
                  <a:srgbClr val="FFFFFF"/>
                </a:solidFill>
                <a:effectLst/>
                <a:uLnTx/>
                <a:uFillTx/>
                <a:latin typeface="Arial" panose="020B0604020202020204"/>
                <a:ea typeface="+mn-ea"/>
                <a:cs typeface="+mn-cs"/>
              </a:rPr>
              <a:t>Marketplace</a:t>
            </a:r>
          </a:p>
        </p:txBody>
      </p:sp>
      <p:sp>
        <p:nvSpPr>
          <p:cNvPr id="32" name="Flowchart: Multidocument 31">
            <a:extLst>
              <a:ext uri="{FF2B5EF4-FFF2-40B4-BE49-F238E27FC236}">
                <a16:creationId xmlns:a16="http://schemas.microsoft.com/office/drawing/2014/main" id="{7E48349A-ECAD-AE68-3309-81D83D5BB130}"/>
              </a:ext>
            </a:extLst>
          </p:cNvPr>
          <p:cNvSpPr/>
          <p:nvPr/>
        </p:nvSpPr>
        <p:spPr>
          <a:xfrm>
            <a:off x="2571978" y="2062043"/>
            <a:ext cx="264859" cy="301435"/>
          </a:xfrm>
          <a:prstGeom prst="flowChartMultidocument">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63F"/>
              </a:solidFill>
              <a:effectLst/>
              <a:uLnTx/>
              <a:uFillTx/>
              <a:latin typeface="Arial" panose="020B0604020202020204"/>
              <a:ea typeface="+mn-ea"/>
              <a:cs typeface="+mn-cs"/>
            </a:endParaRPr>
          </a:p>
        </p:txBody>
      </p:sp>
      <p:sp>
        <p:nvSpPr>
          <p:cNvPr id="34" name="Flowchart: Document 33">
            <a:extLst>
              <a:ext uri="{FF2B5EF4-FFF2-40B4-BE49-F238E27FC236}">
                <a16:creationId xmlns:a16="http://schemas.microsoft.com/office/drawing/2014/main" id="{C6C872F2-87B4-6F12-EACC-3E7DC9215DF2}"/>
              </a:ext>
            </a:extLst>
          </p:cNvPr>
          <p:cNvSpPr/>
          <p:nvPr/>
        </p:nvSpPr>
        <p:spPr>
          <a:xfrm>
            <a:off x="5054434" y="1309394"/>
            <a:ext cx="225703" cy="244712"/>
          </a:xfrm>
          <a:prstGeom prst="flowChartDocument">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63F"/>
              </a:solidFill>
              <a:effectLst/>
              <a:uLnTx/>
              <a:uFillTx/>
              <a:latin typeface="Arial" panose="020B0604020202020204"/>
              <a:ea typeface="+mn-ea"/>
              <a:cs typeface="+mn-cs"/>
            </a:endParaRPr>
          </a:p>
        </p:txBody>
      </p:sp>
      <p:sp>
        <p:nvSpPr>
          <p:cNvPr id="35" name="Flowchart: Document 34">
            <a:extLst>
              <a:ext uri="{FF2B5EF4-FFF2-40B4-BE49-F238E27FC236}">
                <a16:creationId xmlns:a16="http://schemas.microsoft.com/office/drawing/2014/main" id="{B768C7D3-D046-9BCE-D364-3EB70087A808}"/>
              </a:ext>
            </a:extLst>
          </p:cNvPr>
          <p:cNvSpPr/>
          <p:nvPr/>
        </p:nvSpPr>
        <p:spPr>
          <a:xfrm>
            <a:off x="9189848" y="1665371"/>
            <a:ext cx="225703" cy="244712"/>
          </a:xfrm>
          <a:prstGeom prst="flowChartDocument">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63F"/>
              </a:solidFill>
              <a:effectLst/>
              <a:uLnTx/>
              <a:uFillTx/>
              <a:latin typeface="Arial" panose="020B0604020202020204"/>
              <a:ea typeface="+mn-ea"/>
              <a:cs typeface="+mn-cs"/>
            </a:endParaRPr>
          </a:p>
        </p:txBody>
      </p:sp>
      <p:sp>
        <p:nvSpPr>
          <p:cNvPr id="38" name="Oval 37">
            <a:extLst>
              <a:ext uri="{FF2B5EF4-FFF2-40B4-BE49-F238E27FC236}">
                <a16:creationId xmlns:a16="http://schemas.microsoft.com/office/drawing/2014/main" id="{906E702D-F9F0-283D-A356-D310F98B5BA7}"/>
              </a:ext>
            </a:extLst>
          </p:cNvPr>
          <p:cNvSpPr>
            <a:spLocks noChangeAspect="1"/>
          </p:cNvSpPr>
          <p:nvPr/>
        </p:nvSpPr>
        <p:spPr>
          <a:xfrm>
            <a:off x="620174" y="1954787"/>
            <a:ext cx="914400" cy="914400"/>
          </a:xfrm>
          <a:prstGeom prst="ellipse">
            <a:avLst/>
          </a:prstGeom>
          <a:solidFill>
            <a:srgbClr val="00B05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Profile Designer</a:t>
            </a:r>
          </a:p>
        </p:txBody>
      </p:sp>
      <p:pic>
        <p:nvPicPr>
          <p:cNvPr id="41" name="Picture 40">
            <a:extLst>
              <a:ext uri="{FF2B5EF4-FFF2-40B4-BE49-F238E27FC236}">
                <a16:creationId xmlns:a16="http://schemas.microsoft.com/office/drawing/2014/main" id="{67B1CD50-B8AA-890E-6B87-9E1DEDD03A2F}"/>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73810"/>
          <a:stretch/>
        </p:blipFill>
        <p:spPr>
          <a:xfrm>
            <a:off x="1004659" y="2641143"/>
            <a:ext cx="181517" cy="177603"/>
          </a:xfrm>
          <a:prstGeom prst="rect">
            <a:avLst/>
          </a:prstGeom>
        </p:spPr>
      </p:pic>
      <p:sp>
        <p:nvSpPr>
          <p:cNvPr id="43" name="Arrow: Right 42">
            <a:extLst>
              <a:ext uri="{FF2B5EF4-FFF2-40B4-BE49-F238E27FC236}">
                <a16:creationId xmlns:a16="http://schemas.microsoft.com/office/drawing/2014/main" id="{9DB78F28-2DEA-41D2-2840-5808E1F9DC36}"/>
              </a:ext>
            </a:extLst>
          </p:cNvPr>
          <p:cNvSpPr/>
          <p:nvPr/>
        </p:nvSpPr>
        <p:spPr>
          <a:xfrm rot="19922052">
            <a:off x="1602399" y="2037681"/>
            <a:ext cx="239649" cy="151932"/>
          </a:xfrm>
          <a:prstGeom prst="rightArrow">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descr="Logo&#10;&#10;Description automatically generated with medium confidence">
            <a:extLst>
              <a:ext uri="{FF2B5EF4-FFF2-40B4-BE49-F238E27FC236}">
                <a16:creationId xmlns:a16="http://schemas.microsoft.com/office/drawing/2014/main" id="{6C800035-1FA2-EFF4-EA2C-FEE78C9A1FBA}"/>
              </a:ext>
            </a:extLst>
          </p:cNvPr>
          <p:cNvPicPr>
            <a:picLocks noChangeAspect="1"/>
          </p:cNvPicPr>
          <p:nvPr/>
        </p:nvPicPr>
        <p:blipFill rotWithShape="1">
          <a:blip r:embed="rId4">
            <a:extLst>
              <a:ext uri="{28A0092B-C50C-407E-A947-70E740481C1C}">
                <a14:useLocalDpi xmlns:a14="http://schemas.microsoft.com/office/drawing/2010/main" val="0"/>
              </a:ext>
            </a:extLst>
          </a:blip>
          <a:srcRect l="11979" t="28436" r="11584" b="29976"/>
          <a:stretch/>
        </p:blipFill>
        <p:spPr>
          <a:xfrm>
            <a:off x="9538728" y="1655959"/>
            <a:ext cx="713724" cy="218536"/>
          </a:xfrm>
          <a:prstGeom prst="rect">
            <a:avLst/>
          </a:prstGeom>
        </p:spPr>
      </p:pic>
      <p:pic>
        <p:nvPicPr>
          <p:cNvPr id="46" name="Picture 45" descr="Logo&#10;&#10;Description automatically generated with medium confidence">
            <a:extLst>
              <a:ext uri="{FF2B5EF4-FFF2-40B4-BE49-F238E27FC236}">
                <a16:creationId xmlns:a16="http://schemas.microsoft.com/office/drawing/2014/main" id="{B60DB3B2-E7F5-9413-B36D-97215E663CA7}"/>
              </a:ext>
            </a:extLst>
          </p:cNvPr>
          <p:cNvPicPr>
            <a:picLocks noChangeAspect="1"/>
          </p:cNvPicPr>
          <p:nvPr/>
        </p:nvPicPr>
        <p:blipFill rotWithShape="1">
          <a:blip r:embed="rId4">
            <a:extLst>
              <a:ext uri="{28A0092B-C50C-407E-A947-70E740481C1C}">
                <a14:useLocalDpi xmlns:a14="http://schemas.microsoft.com/office/drawing/2010/main" val="0"/>
              </a:ext>
            </a:extLst>
          </a:blip>
          <a:srcRect l="11979" t="28436" r="65757" b="28434"/>
          <a:stretch/>
        </p:blipFill>
        <p:spPr>
          <a:xfrm>
            <a:off x="2780835" y="1616504"/>
            <a:ext cx="207893" cy="226640"/>
          </a:xfrm>
          <a:prstGeom prst="rect">
            <a:avLst/>
          </a:prstGeom>
        </p:spPr>
      </p:pic>
      <p:sp>
        <p:nvSpPr>
          <p:cNvPr id="47" name="Flowchart: Document 46">
            <a:extLst>
              <a:ext uri="{FF2B5EF4-FFF2-40B4-BE49-F238E27FC236}">
                <a16:creationId xmlns:a16="http://schemas.microsoft.com/office/drawing/2014/main" id="{28E15B01-673F-1358-6864-6160485DC09E}"/>
              </a:ext>
            </a:extLst>
          </p:cNvPr>
          <p:cNvSpPr/>
          <p:nvPr/>
        </p:nvSpPr>
        <p:spPr>
          <a:xfrm>
            <a:off x="6458510" y="2849191"/>
            <a:ext cx="380638" cy="420088"/>
          </a:xfrm>
          <a:prstGeom prst="flowChartDocument">
            <a:avLst/>
          </a:prstGeom>
          <a:solidFill>
            <a:schemeClr val="bg1">
              <a:lumMod val="75000"/>
            </a:schemeClr>
          </a:solid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32363F"/>
                </a:solidFill>
                <a:effectLst/>
                <a:uLnTx/>
                <a:uFillTx/>
                <a:latin typeface="Arial" panose="020B0604020202020204"/>
                <a:ea typeface="+mn-ea"/>
                <a:cs typeface="+mn-cs"/>
              </a:rPr>
              <a:t>CNC</a:t>
            </a:r>
            <a:endParaRPr kumimoji="0" lang="en-US" sz="800" b="0" i="0" u="none" strike="noStrike" kern="1200" cap="none" spc="0" normalizeH="0" baseline="0" noProof="0">
              <a:ln>
                <a:noFill/>
              </a:ln>
              <a:solidFill>
                <a:srgbClr val="32363F"/>
              </a:solidFill>
              <a:effectLst/>
              <a:uLnTx/>
              <a:uFillTx/>
              <a:latin typeface="Arial" panose="020B0604020202020204"/>
              <a:ea typeface="+mn-ea"/>
              <a:cs typeface="+mn-cs"/>
            </a:endParaRPr>
          </a:p>
        </p:txBody>
      </p:sp>
      <p:sp>
        <p:nvSpPr>
          <p:cNvPr id="49" name="Flowchart: Multidocument 48">
            <a:extLst>
              <a:ext uri="{FF2B5EF4-FFF2-40B4-BE49-F238E27FC236}">
                <a16:creationId xmlns:a16="http://schemas.microsoft.com/office/drawing/2014/main" id="{ED05D9F7-13F7-70C5-2425-CA85F8D7B1DF}"/>
              </a:ext>
            </a:extLst>
          </p:cNvPr>
          <p:cNvSpPr/>
          <p:nvPr/>
        </p:nvSpPr>
        <p:spPr>
          <a:xfrm>
            <a:off x="1308128" y="5456168"/>
            <a:ext cx="264859" cy="301435"/>
          </a:xfrm>
          <a:prstGeom prst="flowChartMultidocument">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63F"/>
              </a:solidFill>
              <a:effectLst/>
              <a:uLnTx/>
              <a:uFillTx/>
              <a:latin typeface="Arial" panose="020B0604020202020204"/>
              <a:ea typeface="+mn-ea"/>
              <a:cs typeface="+mn-cs"/>
            </a:endParaRPr>
          </a:p>
        </p:txBody>
      </p:sp>
      <p:sp>
        <p:nvSpPr>
          <p:cNvPr id="50" name="TextBox 49">
            <a:extLst>
              <a:ext uri="{FF2B5EF4-FFF2-40B4-BE49-F238E27FC236}">
                <a16:creationId xmlns:a16="http://schemas.microsoft.com/office/drawing/2014/main" id="{06D28980-164B-C711-91F6-606A0149C831}"/>
              </a:ext>
            </a:extLst>
          </p:cNvPr>
          <p:cNvSpPr txBox="1"/>
          <p:nvPr/>
        </p:nvSpPr>
        <p:spPr>
          <a:xfrm>
            <a:off x="1540480" y="5439100"/>
            <a:ext cx="1130438" cy="338554"/>
          </a:xfrm>
          <a:prstGeom prst="rect">
            <a:avLst/>
          </a:prstGeom>
          <a:noFill/>
        </p:spPr>
        <p:txBody>
          <a:bodyPr wrap="square" rtlCol="0">
            <a:spAutoFit/>
          </a:bodyPr>
          <a:lstStyle/>
          <a:p>
            <a:r>
              <a:rPr lang="en-US" sz="1600"/>
              <a:t>SM Profile</a:t>
            </a:r>
          </a:p>
        </p:txBody>
      </p:sp>
      <p:sp>
        <p:nvSpPr>
          <p:cNvPr id="48" name="Rectangle 47">
            <a:extLst>
              <a:ext uri="{FF2B5EF4-FFF2-40B4-BE49-F238E27FC236}">
                <a16:creationId xmlns:a16="http://schemas.microsoft.com/office/drawing/2014/main" id="{6219A799-1525-32C2-BE20-A1E310D4CBC7}"/>
              </a:ext>
            </a:extLst>
          </p:cNvPr>
          <p:cNvSpPr/>
          <p:nvPr/>
        </p:nvSpPr>
        <p:spPr>
          <a:xfrm>
            <a:off x="7363146" y="2346316"/>
            <a:ext cx="1499822" cy="766610"/>
          </a:xfrm>
          <a:prstGeom prst="rect">
            <a:avLst/>
          </a:prstGeom>
          <a:solidFill>
            <a:schemeClr val="accent1"/>
          </a:solidFill>
          <a:ln w="127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64008" rIns="0" bIns="0" rtlCol="0" anchor="ct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a:ea typeface="+mn-ea"/>
                <a:cs typeface="+mn-cs"/>
              </a:rPr>
              <a:t>SMIP</a:t>
            </a:r>
          </a:p>
          <a:p>
            <a:pPr marL="0" marR="0" lvl="0" indent="0" algn="ctr" defTabSz="914400" rtl="0" eaLnBrk="1" fontAlgn="auto" latinLnBrk="0" hangingPunct="1">
              <a:lnSpc>
                <a:spcPts val="1400"/>
              </a:lnSpc>
              <a:spcBef>
                <a:spcPts val="0"/>
              </a:spcBef>
              <a:spcAft>
                <a:spcPts val="0"/>
              </a:spcAft>
              <a:buClrTx/>
              <a:buSzTx/>
              <a:buFontTx/>
              <a:buNone/>
              <a:tabLst/>
              <a:defRPr/>
            </a:pPr>
            <a:r>
              <a:rPr lang="en-US" sz="1400" b="1">
                <a:solidFill>
                  <a:srgbClr val="FFFFFF"/>
                </a:solidFill>
                <a:latin typeface="Arial" panose="020B0604020202020204"/>
              </a:rPr>
              <a:t>(RPI)</a:t>
            </a:r>
            <a:endParaRPr kumimoji="0" lang="en-US" sz="14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0" name="Rectangle 59">
            <a:extLst>
              <a:ext uri="{FF2B5EF4-FFF2-40B4-BE49-F238E27FC236}">
                <a16:creationId xmlns:a16="http://schemas.microsoft.com/office/drawing/2014/main" id="{7A788766-0EF6-5AB1-9D70-43197A362DE6}"/>
              </a:ext>
            </a:extLst>
          </p:cNvPr>
          <p:cNvSpPr/>
          <p:nvPr/>
        </p:nvSpPr>
        <p:spPr>
          <a:xfrm>
            <a:off x="9432512" y="2363478"/>
            <a:ext cx="1499822" cy="766610"/>
          </a:xfrm>
          <a:prstGeom prst="rect">
            <a:avLst/>
          </a:prstGeom>
          <a:solidFill>
            <a:schemeClr val="accent1"/>
          </a:solidFill>
          <a:ln w="127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64008" rIns="0" bIns="0" rtlCol="0" anchor="ct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a:ea typeface="+mn-ea"/>
                <a:cs typeface="+mn-cs"/>
              </a:rPr>
              <a:t>SMIP</a:t>
            </a:r>
          </a:p>
          <a:p>
            <a:pPr marL="0" marR="0" lvl="0" indent="0" algn="ctr" defTabSz="914400" rtl="0" eaLnBrk="1" fontAlgn="auto" latinLnBrk="0" hangingPunct="1">
              <a:lnSpc>
                <a:spcPts val="1400"/>
              </a:lnSpc>
              <a:spcBef>
                <a:spcPts val="0"/>
              </a:spcBef>
              <a:spcAft>
                <a:spcPts val="0"/>
              </a:spcAft>
              <a:buClrTx/>
              <a:buSzTx/>
              <a:buFontTx/>
              <a:buNone/>
              <a:tabLst/>
              <a:defRPr/>
            </a:pPr>
            <a:r>
              <a:rPr lang="en-US" sz="1400" b="1">
                <a:solidFill>
                  <a:srgbClr val="FFFFFF"/>
                </a:solidFill>
                <a:latin typeface="Arial" panose="020B0604020202020204"/>
              </a:rPr>
              <a:t>(CWRU)</a:t>
            </a:r>
            <a:endParaRPr kumimoji="0" lang="en-US" sz="1400" b="1"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63" name="Straight Arrow Connector 62">
            <a:extLst>
              <a:ext uri="{FF2B5EF4-FFF2-40B4-BE49-F238E27FC236}">
                <a16:creationId xmlns:a16="http://schemas.microsoft.com/office/drawing/2014/main" id="{60C1CBE0-8DA7-6A7B-58F2-22A6BCA3782D}"/>
              </a:ext>
            </a:extLst>
          </p:cNvPr>
          <p:cNvCxnSpPr>
            <a:cxnSpLocks/>
            <a:stCxn id="48" idx="0"/>
            <a:endCxn id="22" idx="4"/>
          </p:cNvCxnSpPr>
          <p:nvPr/>
        </p:nvCxnSpPr>
        <p:spPr>
          <a:xfrm flipV="1">
            <a:off x="8113057" y="1565933"/>
            <a:ext cx="0" cy="780383"/>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9F332A50-22C7-94A3-1148-3BD1C2B0DCCB}"/>
              </a:ext>
            </a:extLst>
          </p:cNvPr>
          <p:cNvCxnSpPr>
            <a:cxnSpLocks/>
            <a:stCxn id="60" idx="0"/>
            <a:endCxn id="22" idx="4"/>
          </p:cNvCxnSpPr>
          <p:nvPr/>
        </p:nvCxnSpPr>
        <p:spPr>
          <a:xfrm flipH="1" flipV="1">
            <a:off x="8113057" y="1565933"/>
            <a:ext cx="2069366" cy="797545"/>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79" name="Flowchart: Document 78">
            <a:extLst>
              <a:ext uri="{FF2B5EF4-FFF2-40B4-BE49-F238E27FC236}">
                <a16:creationId xmlns:a16="http://schemas.microsoft.com/office/drawing/2014/main" id="{AE53677A-40CD-E3F6-2D3A-D9B952BABDF0}"/>
              </a:ext>
            </a:extLst>
          </p:cNvPr>
          <p:cNvSpPr/>
          <p:nvPr/>
        </p:nvSpPr>
        <p:spPr>
          <a:xfrm>
            <a:off x="7800364" y="1949542"/>
            <a:ext cx="225703" cy="244712"/>
          </a:xfrm>
          <a:prstGeom prst="flowChartDocument">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63F"/>
              </a:solidFill>
              <a:effectLst/>
              <a:uLnTx/>
              <a:uFillTx/>
              <a:latin typeface="Arial" panose="020B0604020202020204"/>
              <a:ea typeface="+mn-ea"/>
              <a:cs typeface="+mn-cs"/>
            </a:endParaRPr>
          </a:p>
        </p:txBody>
      </p:sp>
      <p:pic>
        <p:nvPicPr>
          <p:cNvPr id="80" name="Picture 79" descr="Logo&#10;&#10;Description automatically generated with medium confidence">
            <a:extLst>
              <a:ext uri="{FF2B5EF4-FFF2-40B4-BE49-F238E27FC236}">
                <a16:creationId xmlns:a16="http://schemas.microsoft.com/office/drawing/2014/main" id="{306BB98B-29A7-F2A7-A69B-568088A2FE4D}"/>
              </a:ext>
            </a:extLst>
          </p:cNvPr>
          <p:cNvPicPr>
            <a:picLocks noChangeAspect="1"/>
          </p:cNvPicPr>
          <p:nvPr/>
        </p:nvPicPr>
        <p:blipFill rotWithShape="1">
          <a:blip r:embed="rId4">
            <a:extLst>
              <a:ext uri="{28A0092B-C50C-407E-A947-70E740481C1C}">
                <a14:useLocalDpi xmlns:a14="http://schemas.microsoft.com/office/drawing/2010/main" val="0"/>
              </a:ext>
            </a:extLst>
          </a:blip>
          <a:srcRect l="11979" t="28436" r="11584" b="29976"/>
          <a:stretch/>
        </p:blipFill>
        <p:spPr>
          <a:xfrm>
            <a:off x="8149244" y="1940130"/>
            <a:ext cx="713724" cy="218536"/>
          </a:xfrm>
          <a:prstGeom prst="rect">
            <a:avLst/>
          </a:prstGeom>
        </p:spPr>
      </p:pic>
      <p:sp>
        <p:nvSpPr>
          <p:cNvPr id="81" name="Flowchart: Document 80">
            <a:extLst>
              <a:ext uri="{FF2B5EF4-FFF2-40B4-BE49-F238E27FC236}">
                <a16:creationId xmlns:a16="http://schemas.microsoft.com/office/drawing/2014/main" id="{108467C8-615F-5DE4-B7AC-5DAF2CC14663}"/>
              </a:ext>
            </a:extLst>
          </p:cNvPr>
          <p:cNvSpPr/>
          <p:nvPr/>
        </p:nvSpPr>
        <p:spPr>
          <a:xfrm>
            <a:off x="6172909" y="1674783"/>
            <a:ext cx="225703" cy="244712"/>
          </a:xfrm>
          <a:prstGeom prst="flowChartDocument">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63F"/>
              </a:solidFill>
              <a:effectLst/>
              <a:uLnTx/>
              <a:uFillTx/>
              <a:latin typeface="Arial" panose="020B0604020202020204"/>
              <a:ea typeface="+mn-ea"/>
              <a:cs typeface="+mn-cs"/>
            </a:endParaRPr>
          </a:p>
        </p:txBody>
      </p:sp>
      <p:pic>
        <p:nvPicPr>
          <p:cNvPr id="82" name="Picture 81" descr="Logo&#10;&#10;Description automatically generated with medium confidence">
            <a:extLst>
              <a:ext uri="{FF2B5EF4-FFF2-40B4-BE49-F238E27FC236}">
                <a16:creationId xmlns:a16="http://schemas.microsoft.com/office/drawing/2014/main" id="{853F7DC5-DC94-4BF7-8CFD-A0B67581035C}"/>
              </a:ext>
            </a:extLst>
          </p:cNvPr>
          <p:cNvPicPr>
            <a:picLocks noChangeAspect="1"/>
          </p:cNvPicPr>
          <p:nvPr/>
        </p:nvPicPr>
        <p:blipFill rotWithShape="1">
          <a:blip r:embed="rId4">
            <a:extLst>
              <a:ext uri="{28A0092B-C50C-407E-A947-70E740481C1C}">
                <a14:useLocalDpi xmlns:a14="http://schemas.microsoft.com/office/drawing/2010/main" val="0"/>
              </a:ext>
            </a:extLst>
          </a:blip>
          <a:srcRect l="11979" t="28436" r="11584" b="29976"/>
          <a:stretch/>
        </p:blipFill>
        <p:spPr>
          <a:xfrm>
            <a:off x="6521789" y="1665371"/>
            <a:ext cx="713724" cy="218536"/>
          </a:xfrm>
          <a:prstGeom prst="rect">
            <a:avLst/>
          </a:prstGeom>
        </p:spPr>
      </p:pic>
      <p:grpSp>
        <p:nvGrpSpPr>
          <p:cNvPr id="87" name="Group 86">
            <a:extLst>
              <a:ext uri="{FF2B5EF4-FFF2-40B4-BE49-F238E27FC236}">
                <a16:creationId xmlns:a16="http://schemas.microsoft.com/office/drawing/2014/main" id="{EA166E43-6708-38CE-1212-A9018F676DAF}"/>
              </a:ext>
            </a:extLst>
          </p:cNvPr>
          <p:cNvGrpSpPr/>
          <p:nvPr/>
        </p:nvGrpSpPr>
        <p:grpSpPr>
          <a:xfrm>
            <a:off x="7664517" y="5088868"/>
            <a:ext cx="914400" cy="914400"/>
            <a:chOff x="3812228" y="5015688"/>
            <a:chExt cx="914400" cy="914400"/>
          </a:xfrm>
        </p:grpSpPr>
        <p:sp>
          <p:nvSpPr>
            <p:cNvPr id="88" name="Oval 87">
              <a:extLst>
                <a:ext uri="{FF2B5EF4-FFF2-40B4-BE49-F238E27FC236}">
                  <a16:creationId xmlns:a16="http://schemas.microsoft.com/office/drawing/2014/main" id="{237C70EB-D5FE-EEB2-134F-B173F4A41641}"/>
                </a:ext>
              </a:extLst>
            </p:cNvPr>
            <p:cNvSpPr/>
            <p:nvPr/>
          </p:nvSpPr>
          <p:spPr>
            <a:xfrm>
              <a:off x="3812228" y="5015688"/>
              <a:ext cx="914400" cy="914400"/>
            </a:xfrm>
            <a:prstGeom prst="ellipse">
              <a:avLst/>
            </a:prstGeom>
            <a:solidFill>
              <a:schemeClr val="accent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0" b="1"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90" name="Picture 89">
              <a:extLst>
                <a:ext uri="{FF2B5EF4-FFF2-40B4-BE49-F238E27FC236}">
                  <a16:creationId xmlns:a16="http://schemas.microsoft.com/office/drawing/2014/main" id="{0F7357D4-D164-358C-84CA-A35DAE83AD81}"/>
                </a:ext>
              </a:extLst>
            </p:cNvPr>
            <p:cNvPicPr>
              <a:picLocks noChangeAspect="1"/>
            </p:cNvPicPr>
            <p:nvPr/>
          </p:nvPicPr>
          <p:blipFill>
            <a:blip r:embed="rId2" cstate="hqprint">
              <a:biLevel thresh="25000"/>
              <a:extLst>
                <a:ext uri="{28A0092B-C50C-407E-A947-70E740481C1C}">
                  <a14:useLocalDpi xmlns:a14="http://schemas.microsoft.com/office/drawing/2010/main" val="0"/>
                </a:ext>
              </a:extLst>
            </a:blip>
            <a:srcRect/>
            <a:stretch/>
          </p:blipFill>
          <p:spPr>
            <a:xfrm>
              <a:off x="4057469" y="5247285"/>
              <a:ext cx="413627" cy="413627"/>
            </a:xfrm>
            <a:prstGeom prst="rect">
              <a:avLst/>
            </a:prstGeom>
            <a:ln>
              <a:noFill/>
            </a:ln>
          </p:spPr>
        </p:pic>
      </p:grpSp>
      <p:sp>
        <p:nvSpPr>
          <p:cNvPr id="91" name="TextBox 90">
            <a:extLst>
              <a:ext uri="{FF2B5EF4-FFF2-40B4-BE49-F238E27FC236}">
                <a16:creationId xmlns:a16="http://schemas.microsoft.com/office/drawing/2014/main" id="{7A12A8A9-2E7B-E0A7-CB1B-34BCAEA0778C}"/>
              </a:ext>
            </a:extLst>
          </p:cNvPr>
          <p:cNvSpPr txBox="1"/>
          <p:nvPr/>
        </p:nvSpPr>
        <p:spPr>
          <a:xfrm>
            <a:off x="7585817" y="6078905"/>
            <a:ext cx="1048248" cy="281295"/>
          </a:xfrm>
          <a:prstGeom prst="rect">
            <a:avLst/>
          </a:prstGeom>
          <a:noFill/>
        </p:spPr>
        <p:txBody>
          <a:bodyPr wrap="square" rtlCol="0">
            <a:spAutoFit/>
          </a:bodyPr>
          <a:lstStyle/>
          <a:p>
            <a:pPr marL="0" marR="0" lvl="0" indent="0" algn="ctr" defTabSz="914400" rtl="0" eaLnBrk="1" fontAlgn="auto" latinLnBrk="0" hangingPunct="1">
              <a:lnSpc>
                <a:spcPts val="1560"/>
              </a:lnSpc>
              <a:spcBef>
                <a:spcPts val="0"/>
              </a:spcBef>
              <a:spcAft>
                <a:spcPts val="0"/>
              </a:spcAft>
              <a:buClrTx/>
              <a:buSzTx/>
              <a:buFontTx/>
              <a:buNone/>
              <a:tabLst/>
              <a:defRPr/>
            </a:pPr>
            <a:r>
              <a:rPr kumimoji="0" lang="en-US" sz="1200" b="1" i="0" u="none" strike="noStrike" kern="1200" cap="none" spc="0" normalizeH="0" baseline="0" noProof="0">
                <a:ln>
                  <a:noFill/>
                </a:ln>
                <a:solidFill>
                  <a:srgbClr val="4084EE"/>
                </a:solidFill>
                <a:effectLst/>
                <a:uLnTx/>
                <a:uFillTx/>
                <a:latin typeface="Arial" panose="020B0604020202020204"/>
                <a:ea typeface="+mn-ea"/>
                <a:cs typeface="+mn-cs"/>
              </a:rPr>
              <a:t>Fanuc CNC</a:t>
            </a:r>
          </a:p>
        </p:txBody>
      </p:sp>
      <p:grpSp>
        <p:nvGrpSpPr>
          <p:cNvPr id="93" name="Group 92">
            <a:extLst>
              <a:ext uri="{FF2B5EF4-FFF2-40B4-BE49-F238E27FC236}">
                <a16:creationId xmlns:a16="http://schemas.microsoft.com/office/drawing/2014/main" id="{2B09797D-24F9-0E16-2256-9E17B2AF1B22}"/>
              </a:ext>
            </a:extLst>
          </p:cNvPr>
          <p:cNvGrpSpPr/>
          <p:nvPr/>
        </p:nvGrpSpPr>
        <p:grpSpPr>
          <a:xfrm>
            <a:off x="9725223" y="5097735"/>
            <a:ext cx="914400" cy="914400"/>
            <a:chOff x="3812228" y="5015688"/>
            <a:chExt cx="914400" cy="914400"/>
          </a:xfrm>
        </p:grpSpPr>
        <p:sp>
          <p:nvSpPr>
            <p:cNvPr id="94" name="Oval 93">
              <a:extLst>
                <a:ext uri="{FF2B5EF4-FFF2-40B4-BE49-F238E27FC236}">
                  <a16:creationId xmlns:a16="http://schemas.microsoft.com/office/drawing/2014/main" id="{6C4FC60B-6E91-97D6-8B31-D049C83A134E}"/>
                </a:ext>
              </a:extLst>
            </p:cNvPr>
            <p:cNvSpPr/>
            <p:nvPr/>
          </p:nvSpPr>
          <p:spPr>
            <a:xfrm>
              <a:off x="3812228" y="5015688"/>
              <a:ext cx="914400" cy="914400"/>
            </a:xfrm>
            <a:prstGeom prst="ellipse">
              <a:avLst/>
            </a:prstGeom>
            <a:solidFill>
              <a:schemeClr val="accent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0" b="1"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95" name="Picture 94">
              <a:extLst>
                <a:ext uri="{FF2B5EF4-FFF2-40B4-BE49-F238E27FC236}">
                  <a16:creationId xmlns:a16="http://schemas.microsoft.com/office/drawing/2014/main" id="{DF81617C-FD68-9DC1-2FB5-64D75C477F08}"/>
                </a:ext>
              </a:extLst>
            </p:cNvPr>
            <p:cNvPicPr>
              <a:picLocks noChangeAspect="1"/>
            </p:cNvPicPr>
            <p:nvPr/>
          </p:nvPicPr>
          <p:blipFill>
            <a:blip r:embed="rId2" cstate="hqprint">
              <a:biLevel thresh="25000"/>
              <a:extLst>
                <a:ext uri="{28A0092B-C50C-407E-A947-70E740481C1C}">
                  <a14:useLocalDpi xmlns:a14="http://schemas.microsoft.com/office/drawing/2010/main" val="0"/>
                </a:ext>
              </a:extLst>
            </a:blip>
            <a:srcRect/>
            <a:stretch/>
          </p:blipFill>
          <p:spPr>
            <a:xfrm>
              <a:off x="4057469" y="5247285"/>
              <a:ext cx="413627" cy="413627"/>
            </a:xfrm>
            <a:prstGeom prst="rect">
              <a:avLst/>
            </a:prstGeom>
            <a:ln>
              <a:noFill/>
            </a:ln>
          </p:spPr>
        </p:pic>
      </p:grpSp>
      <p:sp>
        <p:nvSpPr>
          <p:cNvPr id="96" name="TextBox 95">
            <a:extLst>
              <a:ext uri="{FF2B5EF4-FFF2-40B4-BE49-F238E27FC236}">
                <a16:creationId xmlns:a16="http://schemas.microsoft.com/office/drawing/2014/main" id="{E1CC5265-FBE4-120F-73FA-71B7D47E89B8}"/>
              </a:ext>
            </a:extLst>
          </p:cNvPr>
          <p:cNvSpPr txBox="1"/>
          <p:nvPr/>
        </p:nvSpPr>
        <p:spPr>
          <a:xfrm>
            <a:off x="9628318" y="6078905"/>
            <a:ext cx="1048248" cy="281295"/>
          </a:xfrm>
          <a:prstGeom prst="rect">
            <a:avLst/>
          </a:prstGeom>
          <a:noFill/>
        </p:spPr>
        <p:txBody>
          <a:bodyPr wrap="square" rtlCol="0">
            <a:spAutoFit/>
          </a:bodyPr>
          <a:lstStyle/>
          <a:p>
            <a:pPr marL="0" marR="0" lvl="0" indent="0" algn="ctr" defTabSz="914400" rtl="0" eaLnBrk="1" fontAlgn="auto" latinLnBrk="0" hangingPunct="1">
              <a:lnSpc>
                <a:spcPts val="1560"/>
              </a:lnSpc>
              <a:spcBef>
                <a:spcPts val="0"/>
              </a:spcBef>
              <a:spcAft>
                <a:spcPts val="0"/>
              </a:spcAft>
              <a:buClrTx/>
              <a:buSzTx/>
              <a:buFontTx/>
              <a:buNone/>
              <a:tabLst/>
              <a:defRPr/>
            </a:pPr>
            <a:r>
              <a:rPr kumimoji="0" lang="en-US" sz="1200" b="1" i="0" u="none" strike="noStrike" kern="1200" cap="none" spc="0" normalizeH="0" baseline="0" noProof="0">
                <a:ln>
                  <a:noFill/>
                </a:ln>
                <a:solidFill>
                  <a:srgbClr val="4084EE"/>
                </a:solidFill>
                <a:effectLst/>
                <a:uLnTx/>
                <a:uFillTx/>
                <a:latin typeface="Arial" panose="020B0604020202020204"/>
                <a:ea typeface="+mn-ea"/>
                <a:cs typeface="+mn-cs"/>
              </a:rPr>
              <a:t>HAAS CNC</a:t>
            </a:r>
          </a:p>
        </p:txBody>
      </p:sp>
      <p:sp>
        <p:nvSpPr>
          <p:cNvPr id="97" name="Oval 96">
            <a:extLst>
              <a:ext uri="{FF2B5EF4-FFF2-40B4-BE49-F238E27FC236}">
                <a16:creationId xmlns:a16="http://schemas.microsoft.com/office/drawing/2014/main" id="{F925A346-367E-2B7A-832E-C35B7FAFD4A7}"/>
              </a:ext>
            </a:extLst>
          </p:cNvPr>
          <p:cNvSpPr>
            <a:spLocks noChangeAspect="1"/>
          </p:cNvSpPr>
          <p:nvPr/>
        </p:nvSpPr>
        <p:spPr>
          <a:xfrm>
            <a:off x="7657374" y="3833723"/>
            <a:ext cx="914400" cy="914400"/>
          </a:xfrm>
          <a:prstGeom prst="ellipse">
            <a:avLst/>
          </a:prstGeom>
          <a:solidFill>
            <a:schemeClr val="accent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Apogean</a:t>
            </a:r>
            <a:endParaRPr lang="en-US" sz="1050">
              <a:solidFill>
                <a:srgbClr val="FFFFFF"/>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Gateway</a:t>
            </a:r>
          </a:p>
        </p:txBody>
      </p:sp>
      <p:sp>
        <p:nvSpPr>
          <p:cNvPr id="98" name="Oval 97">
            <a:extLst>
              <a:ext uri="{FF2B5EF4-FFF2-40B4-BE49-F238E27FC236}">
                <a16:creationId xmlns:a16="http://schemas.microsoft.com/office/drawing/2014/main" id="{2E1BD87F-3EB0-8256-4EA7-59DAFB619095}"/>
              </a:ext>
            </a:extLst>
          </p:cNvPr>
          <p:cNvSpPr>
            <a:spLocks noChangeAspect="1"/>
          </p:cNvSpPr>
          <p:nvPr/>
        </p:nvSpPr>
        <p:spPr>
          <a:xfrm>
            <a:off x="9725223" y="3842825"/>
            <a:ext cx="914400" cy="914400"/>
          </a:xfrm>
          <a:prstGeom prst="ellipse">
            <a:avLst/>
          </a:prstGeom>
          <a:solidFill>
            <a:schemeClr val="accent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solidFill>
                  <a:srgbClr val="FFFFFF"/>
                </a:solidFill>
                <a:latin typeface="Arial" panose="020B0604020202020204" pitchFamily="34" charset="0"/>
                <a:cs typeface="Arial" panose="020B0604020202020204" pitchFamily="34" charset="0"/>
              </a:rPr>
              <a:t>SMIP Connector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solidFill>
                  <a:srgbClr val="FFFFFF"/>
                </a:solidFill>
                <a:latin typeface="Arial" panose="020B0604020202020204" pitchFamily="34" charset="0"/>
                <a:cs typeface="Arial" panose="020B0604020202020204" pitchFamily="34" charset="0"/>
              </a:rPr>
              <a:t>Gateway</a:t>
            </a:r>
          </a:p>
        </p:txBody>
      </p:sp>
      <p:pic>
        <p:nvPicPr>
          <p:cNvPr id="100" name="Picture 99" descr="Logo&#10;&#10;Description automatically generated with medium confidence">
            <a:extLst>
              <a:ext uri="{FF2B5EF4-FFF2-40B4-BE49-F238E27FC236}">
                <a16:creationId xmlns:a16="http://schemas.microsoft.com/office/drawing/2014/main" id="{1633A787-CF18-85F6-91F0-8C7FF73954A7}"/>
              </a:ext>
            </a:extLst>
          </p:cNvPr>
          <p:cNvPicPr>
            <a:picLocks noChangeAspect="1"/>
          </p:cNvPicPr>
          <p:nvPr/>
        </p:nvPicPr>
        <p:blipFill rotWithShape="1">
          <a:blip r:embed="rId4">
            <a:extLst>
              <a:ext uri="{28A0092B-C50C-407E-A947-70E740481C1C}">
                <a14:useLocalDpi xmlns:a14="http://schemas.microsoft.com/office/drawing/2010/main" val="0"/>
              </a:ext>
            </a:extLst>
          </a:blip>
          <a:srcRect l="11979" t="28436" r="11584" b="29976"/>
          <a:stretch/>
        </p:blipFill>
        <p:spPr>
          <a:xfrm>
            <a:off x="5201722" y="3996062"/>
            <a:ext cx="713724" cy="218536"/>
          </a:xfrm>
          <a:prstGeom prst="rect">
            <a:avLst/>
          </a:prstGeom>
        </p:spPr>
      </p:pic>
      <p:cxnSp>
        <p:nvCxnSpPr>
          <p:cNvPr id="101" name="Straight Arrow Connector 100">
            <a:extLst>
              <a:ext uri="{FF2B5EF4-FFF2-40B4-BE49-F238E27FC236}">
                <a16:creationId xmlns:a16="http://schemas.microsoft.com/office/drawing/2014/main" id="{1CA2A051-3FB3-C652-7AE9-A27FCE1D77BA}"/>
              </a:ext>
            </a:extLst>
          </p:cNvPr>
          <p:cNvCxnSpPr>
            <a:cxnSpLocks/>
            <a:stCxn id="97" idx="0"/>
            <a:endCxn id="48" idx="2"/>
          </p:cNvCxnSpPr>
          <p:nvPr/>
        </p:nvCxnSpPr>
        <p:spPr>
          <a:xfrm flipH="1" flipV="1">
            <a:off x="8113057" y="3112926"/>
            <a:ext cx="1517" cy="720797"/>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pic>
        <p:nvPicPr>
          <p:cNvPr id="104" name="Picture 103" descr="Logo&#10;&#10;Description automatically generated with medium confidence">
            <a:extLst>
              <a:ext uri="{FF2B5EF4-FFF2-40B4-BE49-F238E27FC236}">
                <a16:creationId xmlns:a16="http://schemas.microsoft.com/office/drawing/2014/main" id="{DC134B6E-C403-F1B7-2A7D-CA5F17B944F1}"/>
              </a:ext>
            </a:extLst>
          </p:cNvPr>
          <p:cNvPicPr>
            <a:picLocks noChangeAspect="1"/>
          </p:cNvPicPr>
          <p:nvPr/>
        </p:nvPicPr>
        <p:blipFill rotWithShape="1">
          <a:blip r:embed="rId4">
            <a:extLst>
              <a:ext uri="{28A0092B-C50C-407E-A947-70E740481C1C}">
                <a14:useLocalDpi xmlns:a14="http://schemas.microsoft.com/office/drawing/2010/main" val="0"/>
              </a:ext>
            </a:extLst>
          </a:blip>
          <a:srcRect l="11979" t="28436" r="11584" b="29976"/>
          <a:stretch/>
        </p:blipFill>
        <p:spPr>
          <a:xfrm>
            <a:off x="7352271" y="3432607"/>
            <a:ext cx="713724" cy="218536"/>
          </a:xfrm>
          <a:prstGeom prst="rect">
            <a:avLst/>
          </a:prstGeom>
        </p:spPr>
      </p:pic>
      <p:cxnSp>
        <p:nvCxnSpPr>
          <p:cNvPr id="105" name="Straight Arrow Connector 104">
            <a:extLst>
              <a:ext uri="{FF2B5EF4-FFF2-40B4-BE49-F238E27FC236}">
                <a16:creationId xmlns:a16="http://schemas.microsoft.com/office/drawing/2014/main" id="{0C110B11-A355-A698-CD93-E3E8BBF9AF46}"/>
              </a:ext>
            </a:extLst>
          </p:cNvPr>
          <p:cNvCxnSpPr>
            <a:cxnSpLocks/>
            <a:stCxn id="98" idx="0"/>
            <a:endCxn id="60" idx="2"/>
          </p:cNvCxnSpPr>
          <p:nvPr/>
        </p:nvCxnSpPr>
        <p:spPr>
          <a:xfrm flipV="1">
            <a:off x="10182423" y="3130088"/>
            <a:ext cx="0" cy="712737"/>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39B8CD39-5485-9514-F0D6-0A050B04AD37}"/>
              </a:ext>
            </a:extLst>
          </p:cNvPr>
          <p:cNvCxnSpPr>
            <a:cxnSpLocks/>
            <a:stCxn id="88" idx="0"/>
            <a:endCxn id="97" idx="4"/>
          </p:cNvCxnSpPr>
          <p:nvPr/>
        </p:nvCxnSpPr>
        <p:spPr>
          <a:xfrm flipH="1" flipV="1">
            <a:off x="8114574" y="4748123"/>
            <a:ext cx="7143" cy="340745"/>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98BA75F9-5E6B-68CB-675D-6624B777D01C}"/>
              </a:ext>
            </a:extLst>
          </p:cNvPr>
          <p:cNvCxnSpPr>
            <a:cxnSpLocks/>
            <a:stCxn id="94" idx="0"/>
            <a:endCxn id="98" idx="4"/>
          </p:cNvCxnSpPr>
          <p:nvPr/>
        </p:nvCxnSpPr>
        <p:spPr>
          <a:xfrm flipV="1">
            <a:off x="10182423" y="4757225"/>
            <a:ext cx="0" cy="34051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Home | MTCUP">
            <a:extLst>
              <a:ext uri="{FF2B5EF4-FFF2-40B4-BE49-F238E27FC236}">
                <a16:creationId xmlns:a16="http://schemas.microsoft.com/office/drawing/2014/main" id="{B459D850-D58C-1CB6-C627-004994156E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5099" y="4777181"/>
            <a:ext cx="830875" cy="261521"/>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2" descr="Home | MTCUP">
            <a:extLst>
              <a:ext uri="{FF2B5EF4-FFF2-40B4-BE49-F238E27FC236}">
                <a16:creationId xmlns:a16="http://schemas.microsoft.com/office/drawing/2014/main" id="{792558C3-F100-E25B-E083-FE38A79A61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37230" y="4777181"/>
            <a:ext cx="830875" cy="2615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PC Unified Architecture (OPC UA) | InfluxData">
            <a:extLst>
              <a:ext uri="{FF2B5EF4-FFF2-40B4-BE49-F238E27FC236}">
                <a16:creationId xmlns:a16="http://schemas.microsoft.com/office/drawing/2014/main" id="{127616D0-C238-35CF-0D58-DCEB061F336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1383" b="30529"/>
          <a:stretch/>
        </p:blipFill>
        <p:spPr bwMode="auto">
          <a:xfrm>
            <a:off x="9342567" y="3472158"/>
            <a:ext cx="809875" cy="173288"/>
          </a:xfrm>
          <a:prstGeom prst="rect">
            <a:avLst/>
          </a:prstGeom>
          <a:noFill/>
          <a:extLst>
            <a:ext uri="{909E8E84-426E-40DD-AFC4-6F175D3DCCD1}">
              <a14:hiddenFill xmlns:a14="http://schemas.microsoft.com/office/drawing/2010/main">
                <a:solidFill>
                  <a:srgbClr val="FFFFFF"/>
                </a:solidFill>
              </a14:hiddenFill>
            </a:ext>
          </a:extLst>
        </p:spPr>
      </p:pic>
      <p:sp>
        <p:nvSpPr>
          <p:cNvPr id="3" name="Flowchart: Document 2">
            <a:extLst>
              <a:ext uri="{FF2B5EF4-FFF2-40B4-BE49-F238E27FC236}">
                <a16:creationId xmlns:a16="http://schemas.microsoft.com/office/drawing/2014/main" id="{007932DC-4A73-4420-E642-4DCD271CC496}"/>
              </a:ext>
            </a:extLst>
          </p:cNvPr>
          <p:cNvSpPr/>
          <p:nvPr/>
        </p:nvSpPr>
        <p:spPr>
          <a:xfrm>
            <a:off x="8594764" y="2820655"/>
            <a:ext cx="380638" cy="420088"/>
          </a:xfrm>
          <a:prstGeom prst="flowChartDocument">
            <a:avLst/>
          </a:prstGeom>
          <a:solidFill>
            <a:schemeClr val="bg1">
              <a:lumMod val="75000"/>
            </a:schemeClr>
          </a:solid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32363F"/>
                </a:solidFill>
                <a:effectLst/>
                <a:uLnTx/>
                <a:uFillTx/>
                <a:latin typeface="Arial" panose="020B0604020202020204"/>
                <a:ea typeface="+mn-ea"/>
                <a:cs typeface="+mn-cs"/>
              </a:rPr>
              <a:t>CNC</a:t>
            </a:r>
            <a:endParaRPr kumimoji="0" lang="en-US" sz="800" b="0" i="0" u="none" strike="noStrike" kern="1200" cap="none" spc="0" normalizeH="0" baseline="0" noProof="0">
              <a:ln>
                <a:noFill/>
              </a:ln>
              <a:solidFill>
                <a:srgbClr val="32363F"/>
              </a:solidFill>
              <a:effectLst/>
              <a:uLnTx/>
              <a:uFillTx/>
              <a:latin typeface="Arial" panose="020B0604020202020204"/>
              <a:ea typeface="+mn-ea"/>
              <a:cs typeface="+mn-cs"/>
            </a:endParaRPr>
          </a:p>
        </p:txBody>
      </p:sp>
      <p:sp>
        <p:nvSpPr>
          <p:cNvPr id="5" name="Flowchart: Document 4">
            <a:extLst>
              <a:ext uri="{FF2B5EF4-FFF2-40B4-BE49-F238E27FC236}">
                <a16:creationId xmlns:a16="http://schemas.microsoft.com/office/drawing/2014/main" id="{091B1FB6-4211-BB68-A646-23CFFF6B5DA8}"/>
              </a:ext>
            </a:extLst>
          </p:cNvPr>
          <p:cNvSpPr/>
          <p:nvPr/>
        </p:nvSpPr>
        <p:spPr>
          <a:xfrm>
            <a:off x="10729828" y="2869187"/>
            <a:ext cx="380638" cy="420088"/>
          </a:xfrm>
          <a:prstGeom prst="flowChartDocument">
            <a:avLst/>
          </a:prstGeom>
          <a:solidFill>
            <a:schemeClr val="bg1">
              <a:lumMod val="75000"/>
            </a:schemeClr>
          </a:solid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32363F"/>
                </a:solidFill>
                <a:effectLst/>
                <a:uLnTx/>
                <a:uFillTx/>
                <a:latin typeface="Arial" panose="020B0604020202020204"/>
                <a:ea typeface="+mn-ea"/>
                <a:cs typeface="+mn-cs"/>
              </a:rPr>
              <a:t>CNC</a:t>
            </a:r>
            <a:endParaRPr kumimoji="0" lang="en-US" sz="800" b="0" i="0" u="none" strike="noStrike" kern="1200" cap="none" spc="0" normalizeH="0" baseline="0" noProof="0">
              <a:ln>
                <a:noFill/>
              </a:ln>
              <a:solidFill>
                <a:srgbClr val="32363F"/>
              </a:solidFill>
              <a:effectLst/>
              <a:uLnTx/>
              <a:uFillTx/>
              <a:latin typeface="Arial" panose="020B0604020202020204"/>
              <a:ea typeface="+mn-ea"/>
              <a:cs typeface="+mn-cs"/>
            </a:endParaRPr>
          </a:p>
        </p:txBody>
      </p:sp>
      <p:sp>
        <p:nvSpPr>
          <p:cNvPr id="9" name="Flowchart: Document 8">
            <a:extLst>
              <a:ext uri="{FF2B5EF4-FFF2-40B4-BE49-F238E27FC236}">
                <a16:creationId xmlns:a16="http://schemas.microsoft.com/office/drawing/2014/main" id="{3437F294-C7C2-BA15-3219-2ACDF216E11B}"/>
              </a:ext>
            </a:extLst>
          </p:cNvPr>
          <p:cNvSpPr/>
          <p:nvPr/>
        </p:nvSpPr>
        <p:spPr>
          <a:xfrm>
            <a:off x="1262648" y="2584684"/>
            <a:ext cx="380638" cy="420088"/>
          </a:xfrm>
          <a:prstGeom prst="flowChartDocument">
            <a:avLst/>
          </a:prstGeom>
          <a:solidFill>
            <a:schemeClr val="bg1">
              <a:lumMod val="75000"/>
            </a:schemeClr>
          </a:solid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32363F"/>
                </a:solidFill>
                <a:effectLst/>
                <a:uLnTx/>
                <a:uFillTx/>
                <a:latin typeface="Arial" panose="020B0604020202020204"/>
                <a:ea typeface="+mn-ea"/>
                <a:cs typeface="+mn-cs"/>
              </a:rPr>
              <a:t>CNC</a:t>
            </a:r>
            <a:endParaRPr kumimoji="0" lang="en-US" sz="800" b="0" i="0" u="none" strike="noStrike" kern="1200" cap="none" spc="0" normalizeH="0" baseline="0" noProof="0">
              <a:ln>
                <a:noFill/>
              </a:ln>
              <a:solidFill>
                <a:srgbClr val="32363F"/>
              </a:solidFill>
              <a:effectLst/>
              <a:uLnTx/>
              <a:uFillTx/>
              <a:latin typeface="Arial" panose="020B0604020202020204"/>
              <a:ea typeface="+mn-ea"/>
              <a:cs typeface="+mn-cs"/>
            </a:endParaRPr>
          </a:p>
        </p:txBody>
      </p:sp>
      <p:sp>
        <p:nvSpPr>
          <p:cNvPr id="11" name="Flowchart: Document 10">
            <a:extLst>
              <a:ext uri="{FF2B5EF4-FFF2-40B4-BE49-F238E27FC236}">
                <a16:creationId xmlns:a16="http://schemas.microsoft.com/office/drawing/2014/main" id="{D2E8E0CD-EA4A-2E15-7736-88CB0689552E}"/>
              </a:ext>
            </a:extLst>
          </p:cNvPr>
          <p:cNvSpPr/>
          <p:nvPr/>
        </p:nvSpPr>
        <p:spPr>
          <a:xfrm>
            <a:off x="2304907" y="2201943"/>
            <a:ext cx="380638" cy="420088"/>
          </a:xfrm>
          <a:prstGeom prst="flowChartDocument">
            <a:avLst/>
          </a:prstGeom>
          <a:solidFill>
            <a:schemeClr val="bg1">
              <a:lumMod val="75000"/>
            </a:schemeClr>
          </a:solid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32363F"/>
                </a:solidFill>
                <a:effectLst/>
                <a:uLnTx/>
                <a:uFillTx/>
                <a:latin typeface="Arial" panose="020B0604020202020204"/>
                <a:ea typeface="+mn-ea"/>
                <a:cs typeface="+mn-cs"/>
              </a:rPr>
              <a:t>CNC</a:t>
            </a:r>
            <a:endParaRPr kumimoji="0" lang="en-US" sz="800" b="0" i="0" u="none" strike="noStrike" kern="1200" cap="none" spc="0" normalizeH="0" baseline="0" noProof="0">
              <a:ln>
                <a:noFill/>
              </a:ln>
              <a:solidFill>
                <a:srgbClr val="32363F"/>
              </a:solidFill>
              <a:effectLst/>
              <a:uLnTx/>
              <a:uFillTx/>
              <a:latin typeface="Arial" panose="020B0604020202020204"/>
              <a:ea typeface="+mn-ea"/>
              <a:cs typeface="+mn-cs"/>
            </a:endParaRPr>
          </a:p>
        </p:txBody>
      </p:sp>
      <p:sp>
        <p:nvSpPr>
          <p:cNvPr id="13" name="Flowchart: Document 12">
            <a:extLst>
              <a:ext uri="{FF2B5EF4-FFF2-40B4-BE49-F238E27FC236}">
                <a16:creationId xmlns:a16="http://schemas.microsoft.com/office/drawing/2014/main" id="{238F52D2-A7F7-5FA4-817B-ACDB57E8F0F6}"/>
              </a:ext>
            </a:extLst>
          </p:cNvPr>
          <p:cNvSpPr/>
          <p:nvPr/>
        </p:nvSpPr>
        <p:spPr>
          <a:xfrm>
            <a:off x="8418218" y="1250669"/>
            <a:ext cx="380638" cy="420088"/>
          </a:xfrm>
          <a:prstGeom prst="flowChartDocument">
            <a:avLst/>
          </a:prstGeom>
          <a:solidFill>
            <a:schemeClr val="bg1">
              <a:lumMod val="75000"/>
            </a:schemeClr>
          </a:solid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32363F"/>
                </a:solidFill>
                <a:effectLst/>
                <a:uLnTx/>
                <a:uFillTx/>
                <a:latin typeface="Arial" panose="020B0604020202020204"/>
                <a:ea typeface="+mn-ea"/>
                <a:cs typeface="+mn-cs"/>
              </a:rPr>
              <a:t>CNC</a:t>
            </a:r>
            <a:endParaRPr kumimoji="0" lang="en-US" sz="800" b="0" i="0" u="none" strike="noStrike" kern="1200" cap="none" spc="0" normalizeH="0" baseline="0" noProof="0">
              <a:ln>
                <a:noFill/>
              </a:ln>
              <a:solidFill>
                <a:srgbClr val="32363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DBB1C321-E822-ED58-41E7-4CC1330D253C}"/>
              </a:ext>
            </a:extLst>
          </p:cNvPr>
          <p:cNvSpPr>
            <a:spLocks noGrp="1"/>
          </p:cNvSpPr>
          <p:nvPr>
            <p:ph type="title"/>
          </p:nvPr>
        </p:nvSpPr>
        <p:spPr/>
        <p:txBody>
          <a:bodyPr>
            <a:normAutofit/>
          </a:bodyPr>
          <a:lstStyle/>
          <a:p>
            <a:r>
              <a:rPr lang="en-US" dirty="0">
                <a:latin typeface="Arial" panose="020B0604020202020204" pitchFamily="34" charset="0"/>
                <a:ea typeface="Calibri"/>
                <a:cs typeface="Arial" panose="020B0604020202020204" pitchFamily="34" charset="0"/>
              </a:rPr>
              <a:t>CNC Profile-Driven App</a:t>
            </a:r>
          </a:p>
        </p:txBody>
      </p:sp>
      <p:sp>
        <p:nvSpPr>
          <p:cNvPr id="19" name="Slide Number Placeholder 2">
            <a:extLst>
              <a:ext uri="{FF2B5EF4-FFF2-40B4-BE49-F238E27FC236}">
                <a16:creationId xmlns:a16="http://schemas.microsoft.com/office/drawing/2014/main" id="{CD1873F8-FC00-B2E9-61D2-C6FAA796C342}"/>
              </a:ext>
            </a:extLst>
          </p:cNvPr>
          <p:cNvSpPr>
            <a:spLocks noGrp="1"/>
          </p:cNvSpPr>
          <p:nvPr>
            <p:ph type="sldNum" sz="quarter" idx="4"/>
          </p:nvPr>
        </p:nvSpPr>
        <p:spPr>
          <a:xfrm>
            <a:off x="9076143" y="651257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3813BF9-5145-4417-B95D-FA8627973885}" type="slidenum">
              <a:rPr kumimoji="0" lang="en-US" sz="1200" b="0" i="0" u="none" strike="noStrike" kern="1200" cap="none" spc="0" normalizeH="0" baseline="0" noProof="0" smtClean="0">
                <a:ln>
                  <a:noFill/>
                </a:ln>
                <a:solidFill>
                  <a:srgbClr val="58575A">
                    <a:lumMod val="40000"/>
                    <a:lumOff val="6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58575A">
                  <a:lumMod val="40000"/>
                  <a:lumOff val="60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679547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035" descr="Diagram&#10;&#10;Description automatically generated">
            <a:extLst>
              <a:ext uri="{FF2B5EF4-FFF2-40B4-BE49-F238E27FC236}">
                <a16:creationId xmlns:a16="http://schemas.microsoft.com/office/drawing/2014/main" id="{72E14612-7645-5F8C-1602-BBD9ED1A457D}"/>
              </a:ext>
            </a:extLst>
          </p:cNvPr>
          <p:cNvPicPr>
            <a:picLocks noChangeAspect="1"/>
          </p:cNvPicPr>
          <p:nvPr/>
        </p:nvPicPr>
        <p:blipFill>
          <a:blip r:embed="rId3"/>
          <a:stretch>
            <a:fillRect/>
          </a:stretch>
        </p:blipFill>
        <p:spPr>
          <a:xfrm>
            <a:off x="4341980" y="4168533"/>
            <a:ext cx="2693748" cy="2288395"/>
          </a:xfrm>
          <a:prstGeom prst="rect">
            <a:avLst/>
          </a:prstGeom>
        </p:spPr>
      </p:pic>
      <p:sp>
        <p:nvSpPr>
          <p:cNvPr id="2" name="Title 1">
            <a:extLst>
              <a:ext uri="{FF2B5EF4-FFF2-40B4-BE49-F238E27FC236}">
                <a16:creationId xmlns:a16="http://schemas.microsoft.com/office/drawing/2014/main" id="{3E77A15E-2F11-4A58-37D4-2A24EEF43049}"/>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UCLA Architecture for </a:t>
            </a:r>
            <a:r>
              <a:rPr lang="en-US" sz="3600" dirty="0">
                <a:latin typeface="Arial" panose="020B0604020202020204" pitchFamily="34" charset="0"/>
                <a:cs typeface="Arial" panose="020B0604020202020204" pitchFamily="34" charset="0"/>
              </a:rPr>
              <a:t>Electrosynthesis Reactor</a:t>
            </a:r>
            <a:endParaRPr lang="en-US" dirty="0">
              <a:latin typeface="Arial" panose="020B0604020202020204" pitchFamily="34" charset="0"/>
              <a:cs typeface="Arial" panose="020B0604020202020204" pitchFamily="34" charset="0"/>
            </a:endParaRPr>
          </a:p>
        </p:txBody>
      </p:sp>
      <p:cxnSp>
        <p:nvCxnSpPr>
          <p:cNvPr id="8" name="Straight Arrow Connector 7">
            <a:extLst>
              <a:ext uri="{FF2B5EF4-FFF2-40B4-BE49-F238E27FC236}">
                <a16:creationId xmlns:a16="http://schemas.microsoft.com/office/drawing/2014/main" id="{62A7BBE3-7BE3-262A-5D83-1899F9F10AAE}"/>
              </a:ext>
            </a:extLst>
          </p:cNvPr>
          <p:cNvCxnSpPr>
            <a:cxnSpLocks/>
            <a:stCxn id="9" idx="0"/>
          </p:cNvCxnSpPr>
          <p:nvPr/>
        </p:nvCxnSpPr>
        <p:spPr>
          <a:xfrm flipV="1">
            <a:off x="5881469" y="2090403"/>
            <a:ext cx="0" cy="619291"/>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2F034082-7182-FCDE-981B-F46504FB4FFF}"/>
              </a:ext>
            </a:extLst>
          </p:cNvPr>
          <p:cNvSpPr/>
          <p:nvPr/>
        </p:nvSpPr>
        <p:spPr>
          <a:xfrm>
            <a:off x="5184990" y="2709695"/>
            <a:ext cx="1392957" cy="754421"/>
          </a:xfrm>
          <a:prstGeom prst="rect">
            <a:avLst/>
          </a:prstGeom>
          <a:solidFill>
            <a:schemeClr val="accent1"/>
          </a:solidFill>
          <a:ln w="127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64008" rIns="0" bIns="0" rtlCol="0" anchor="ct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Arial" panose="020B0604020202020204"/>
                <a:ea typeface="+mn-ea"/>
                <a:cs typeface="+mn-cs"/>
              </a:rPr>
              <a:t>SM Innovation</a:t>
            </a:r>
            <a:br>
              <a:rPr kumimoji="0" lang="en-US" sz="1100" b="1" i="0" u="none" strike="noStrike" kern="1200" cap="none" spc="0" normalizeH="0" baseline="0" noProof="0">
                <a:ln>
                  <a:noFill/>
                </a:ln>
                <a:solidFill>
                  <a:srgbClr val="FFFFFF"/>
                </a:solidFill>
                <a:effectLst/>
                <a:uLnTx/>
                <a:uFillTx/>
                <a:latin typeface="Arial" panose="020B0604020202020204"/>
                <a:ea typeface="+mn-ea"/>
                <a:cs typeface="+mn-cs"/>
              </a:rPr>
            </a:br>
            <a:r>
              <a:rPr kumimoji="0" lang="en-US" sz="1100" b="1" i="0" u="none" strike="noStrike" kern="1200" cap="none" spc="0" normalizeH="0" baseline="0" noProof="0">
                <a:ln>
                  <a:noFill/>
                </a:ln>
                <a:solidFill>
                  <a:srgbClr val="FFFFFF"/>
                </a:solidFill>
                <a:effectLst/>
                <a:uLnTx/>
                <a:uFillTx/>
                <a:latin typeface="Arial" panose="020B0604020202020204"/>
                <a:ea typeface="+mn-ea"/>
                <a:cs typeface="+mn-cs"/>
              </a:rPr>
              <a:t>Platform Core</a:t>
            </a:r>
          </a:p>
        </p:txBody>
      </p:sp>
      <p:sp>
        <p:nvSpPr>
          <p:cNvPr id="13" name="Cylinder 30">
            <a:extLst>
              <a:ext uri="{FF2B5EF4-FFF2-40B4-BE49-F238E27FC236}">
                <a16:creationId xmlns:a16="http://schemas.microsoft.com/office/drawing/2014/main" id="{15D45C3E-968E-1B6F-19B8-FE398D252E5F}"/>
              </a:ext>
            </a:extLst>
          </p:cNvPr>
          <p:cNvSpPr/>
          <p:nvPr/>
        </p:nvSpPr>
        <p:spPr>
          <a:xfrm>
            <a:off x="2266708" y="1941716"/>
            <a:ext cx="680351" cy="674571"/>
          </a:xfrm>
          <a:prstGeom prst="can">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panose="020B0604020202020204"/>
                <a:ea typeface="+mn-ea"/>
                <a:cs typeface="+mn-cs"/>
              </a:rPr>
              <a:t>Profile Library</a:t>
            </a:r>
          </a:p>
        </p:txBody>
      </p:sp>
      <p:cxnSp>
        <p:nvCxnSpPr>
          <p:cNvPr id="14" name="Elbow Connector 253">
            <a:extLst>
              <a:ext uri="{FF2B5EF4-FFF2-40B4-BE49-F238E27FC236}">
                <a16:creationId xmlns:a16="http://schemas.microsoft.com/office/drawing/2014/main" id="{1021AA96-2AC7-0FD4-4750-D925489CD43D}"/>
              </a:ext>
            </a:extLst>
          </p:cNvPr>
          <p:cNvCxnSpPr>
            <a:cxnSpLocks/>
            <a:stCxn id="13" idx="4"/>
            <a:endCxn id="9" idx="1"/>
          </p:cNvCxnSpPr>
          <p:nvPr/>
        </p:nvCxnSpPr>
        <p:spPr>
          <a:xfrm>
            <a:off x="2947059" y="2279002"/>
            <a:ext cx="2237930" cy="807904"/>
          </a:xfrm>
          <a:prstGeom prst="bentConnector3">
            <a:avLst>
              <a:gd name="adj1" fmla="val 50000"/>
            </a:avLst>
          </a:prstGeom>
          <a:ln w="222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256071A9-1BDF-A085-70EB-260480AD1BE4}"/>
              </a:ext>
            </a:extLst>
          </p:cNvPr>
          <p:cNvSpPr>
            <a:spLocks noChangeAspect="1"/>
          </p:cNvSpPr>
          <p:nvPr/>
        </p:nvSpPr>
        <p:spPr>
          <a:xfrm>
            <a:off x="3164415" y="1764591"/>
            <a:ext cx="849248" cy="899862"/>
          </a:xfrm>
          <a:prstGeom prst="ellipse">
            <a:avLst/>
          </a:prstGeom>
          <a:solidFill>
            <a:schemeClr val="accent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20" name="Picture 19">
            <a:extLst>
              <a:ext uri="{FF2B5EF4-FFF2-40B4-BE49-F238E27FC236}">
                <a16:creationId xmlns:a16="http://schemas.microsoft.com/office/drawing/2014/main" id="{1EBAF0BB-975F-CCF0-09A9-E5D4800550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3810"/>
          <a:stretch/>
        </p:blipFill>
        <p:spPr>
          <a:xfrm>
            <a:off x="6377211" y="3256224"/>
            <a:ext cx="168583" cy="174779"/>
          </a:xfrm>
          <a:prstGeom prst="rect">
            <a:avLst/>
          </a:prstGeom>
        </p:spPr>
      </p:pic>
      <p:pic>
        <p:nvPicPr>
          <p:cNvPr id="21" name="Picture 20">
            <a:extLst>
              <a:ext uri="{FF2B5EF4-FFF2-40B4-BE49-F238E27FC236}">
                <a16:creationId xmlns:a16="http://schemas.microsoft.com/office/drawing/2014/main" id="{CFBFFF6E-6F13-8008-9CB3-6890E98C3B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3810"/>
          <a:stretch/>
        </p:blipFill>
        <p:spPr>
          <a:xfrm>
            <a:off x="3499978" y="2423971"/>
            <a:ext cx="168583" cy="174779"/>
          </a:xfrm>
          <a:prstGeom prst="rect">
            <a:avLst/>
          </a:prstGeom>
        </p:spPr>
      </p:pic>
      <p:sp>
        <p:nvSpPr>
          <p:cNvPr id="22" name="TextBox 21">
            <a:extLst>
              <a:ext uri="{FF2B5EF4-FFF2-40B4-BE49-F238E27FC236}">
                <a16:creationId xmlns:a16="http://schemas.microsoft.com/office/drawing/2014/main" id="{33D7223F-5B00-DE2D-E8F1-E5FFF9E21E55}"/>
              </a:ext>
            </a:extLst>
          </p:cNvPr>
          <p:cNvSpPr txBox="1"/>
          <p:nvPr/>
        </p:nvSpPr>
        <p:spPr>
          <a:xfrm>
            <a:off x="3110676" y="1959086"/>
            <a:ext cx="977655" cy="4249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panose="020B0604020202020204"/>
                <a:ea typeface="+mn-ea"/>
                <a:cs typeface="+mn-cs"/>
              </a:rPr>
              <a:t>SM </a:t>
            </a:r>
            <a:br>
              <a:rPr kumimoji="0" lang="en-US" sz="800" b="1" i="0" u="none" strike="noStrike" kern="1200" cap="none" spc="0" normalizeH="0" baseline="0" noProof="0">
                <a:ln>
                  <a:noFill/>
                </a:ln>
                <a:solidFill>
                  <a:srgbClr val="FFFFFF"/>
                </a:solidFill>
                <a:effectLst/>
                <a:uLnTx/>
                <a:uFillTx/>
                <a:latin typeface="Arial" panose="020B0604020202020204"/>
                <a:ea typeface="+mn-ea"/>
                <a:cs typeface="+mn-cs"/>
              </a:rPr>
            </a:br>
            <a:r>
              <a:rPr kumimoji="0" lang="en-US" sz="800" b="1" i="0" u="none" strike="noStrike" kern="1200" cap="none" spc="0" normalizeH="0" baseline="0" noProof="0">
                <a:ln>
                  <a:noFill/>
                </a:ln>
                <a:solidFill>
                  <a:srgbClr val="FFFFFF"/>
                </a:solidFill>
                <a:effectLst/>
                <a:uLnTx/>
                <a:uFillTx/>
                <a:latin typeface="Arial" panose="020B0604020202020204"/>
                <a:ea typeface="+mn-ea"/>
                <a:cs typeface="+mn-cs"/>
              </a:rPr>
              <a:t>Marketplace</a:t>
            </a:r>
          </a:p>
        </p:txBody>
      </p:sp>
      <p:sp>
        <p:nvSpPr>
          <p:cNvPr id="28" name="Flowchart: Multidocument 88">
            <a:extLst>
              <a:ext uri="{FF2B5EF4-FFF2-40B4-BE49-F238E27FC236}">
                <a16:creationId xmlns:a16="http://schemas.microsoft.com/office/drawing/2014/main" id="{583551A3-FEE0-751A-08F0-EE5F4E700DF8}"/>
              </a:ext>
            </a:extLst>
          </p:cNvPr>
          <p:cNvSpPr/>
          <p:nvPr/>
        </p:nvSpPr>
        <p:spPr>
          <a:xfrm>
            <a:off x="2754050" y="2429941"/>
            <a:ext cx="245988" cy="296642"/>
          </a:xfrm>
          <a:prstGeom prst="flowChartMultidocument">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32363F"/>
              </a:solidFill>
              <a:effectLst/>
              <a:uLnTx/>
              <a:uFillTx/>
              <a:latin typeface="Arial" panose="020B0604020202020204"/>
              <a:ea typeface="+mn-ea"/>
              <a:cs typeface="+mn-cs"/>
            </a:endParaRPr>
          </a:p>
        </p:txBody>
      </p:sp>
      <p:sp>
        <p:nvSpPr>
          <p:cNvPr id="29" name="Flowchart: Document 183">
            <a:extLst>
              <a:ext uri="{FF2B5EF4-FFF2-40B4-BE49-F238E27FC236}">
                <a16:creationId xmlns:a16="http://schemas.microsoft.com/office/drawing/2014/main" id="{7D0EC885-E8AC-8015-989C-09C4CBE3CE78}"/>
              </a:ext>
            </a:extLst>
          </p:cNvPr>
          <p:cNvSpPr/>
          <p:nvPr/>
        </p:nvSpPr>
        <p:spPr>
          <a:xfrm>
            <a:off x="4600110" y="2983431"/>
            <a:ext cx="209622" cy="240821"/>
          </a:xfrm>
          <a:prstGeom prst="flowChartDocument">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32363F"/>
              </a:solidFill>
              <a:effectLst/>
              <a:uLnTx/>
              <a:uFillTx/>
              <a:latin typeface="Arial" panose="020B0604020202020204"/>
              <a:ea typeface="+mn-ea"/>
              <a:cs typeface="+mn-cs"/>
            </a:endParaRPr>
          </a:p>
        </p:txBody>
      </p:sp>
      <p:sp>
        <p:nvSpPr>
          <p:cNvPr id="30" name="Flowchart: Document 185">
            <a:extLst>
              <a:ext uri="{FF2B5EF4-FFF2-40B4-BE49-F238E27FC236}">
                <a16:creationId xmlns:a16="http://schemas.microsoft.com/office/drawing/2014/main" id="{D4BD9650-095B-670E-4CCA-F0094DD64A3C}"/>
              </a:ext>
            </a:extLst>
          </p:cNvPr>
          <p:cNvSpPr/>
          <p:nvPr/>
        </p:nvSpPr>
        <p:spPr>
          <a:xfrm>
            <a:off x="5792408" y="2332330"/>
            <a:ext cx="209622" cy="240821"/>
          </a:xfrm>
          <a:prstGeom prst="flowChartDocument">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32363F"/>
              </a:solidFill>
              <a:effectLst/>
              <a:uLnTx/>
              <a:uFillTx/>
              <a:latin typeface="Arial" panose="020B0604020202020204"/>
              <a:ea typeface="+mn-ea"/>
              <a:cs typeface="+mn-cs"/>
            </a:endParaRPr>
          </a:p>
        </p:txBody>
      </p:sp>
      <p:grpSp>
        <p:nvGrpSpPr>
          <p:cNvPr id="40" name="Group 39">
            <a:extLst>
              <a:ext uri="{FF2B5EF4-FFF2-40B4-BE49-F238E27FC236}">
                <a16:creationId xmlns:a16="http://schemas.microsoft.com/office/drawing/2014/main" id="{ABC68AE2-A830-DD73-B17C-1B77EBF69C73}"/>
              </a:ext>
            </a:extLst>
          </p:cNvPr>
          <p:cNvGrpSpPr/>
          <p:nvPr/>
        </p:nvGrpSpPr>
        <p:grpSpPr>
          <a:xfrm>
            <a:off x="976688" y="5533456"/>
            <a:ext cx="1408239" cy="596390"/>
            <a:chOff x="8395192" y="3408205"/>
            <a:chExt cx="1280217" cy="596390"/>
          </a:xfrm>
        </p:grpSpPr>
        <p:sp>
          <p:nvSpPr>
            <p:cNvPr id="41" name="Rectangle 40">
              <a:extLst>
                <a:ext uri="{FF2B5EF4-FFF2-40B4-BE49-F238E27FC236}">
                  <a16:creationId xmlns:a16="http://schemas.microsoft.com/office/drawing/2014/main" id="{4ADE09B9-BB10-C327-660B-6FE3533761FD}"/>
                </a:ext>
              </a:extLst>
            </p:cNvPr>
            <p:cNvSpPr/>
            <p:nvPr/>
          </p:nvSpPr>
          <p:spPr>
            <a:xfrm>
              <a:off x="8395192" y="3408205"/>
              <a:ext cx="1280217" cy="59639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libri" panose="020F0502020204030204" pitchFamily="34" charset="0"/>
                <a:cs typeface="Calibri" panose="020F0502020204030204" pitchFamily="34" charset="0"/>
              </a:endParaRPr>
            </a:p>
          </p:txBody>
        </p:sp>
        <p:pic>
          <p:nvPicPr>
            <p:cNvPr id="42" name="Picture 41">
              <a:extLst>
                <a:ext uri="{FF2B5EF4-FFF2-40B4-BE49-F238E27FC236}">
                  <a16:creationId xmlns:a16="http://schemas.microsoft.com/office/drawing/2014/main" id="{0A14A388-17B2-CF7A-DC38-EC6A1B2B48CC}"/>
                </a:ext>
              </a:extLst>
            </p:cNvPr>
            <p:cNvPicPr>
              <a:picLocks noChangeAspect="1"/>
            </p:cNvPicPr>
            <p:nvPr/>
          </p:nvPicPr>
          <p:blipFill>
            <a:blip r:embed="rId5"/>
            <a:stretch>
              <a:fillRect/>
            </a:stretch>
          </p:blipFill>
          <p:spPr>
            <a:xfrm>
              <a:off x="8415454" y="3540486"/>
              <a:ext cx="1201605" cy="280677"/>
            </a:xfrm>
            <a:prstGeom prst="rect">
              <a:avLst/>
            </a:prstGeom>
          </p:spPr>
        </p:pic>
      </p:grpSp>
      <p:cxnSp>
        <p:nvCxnSpPr>
          <p:cNvPr id="47" name="Straight Arrow Connector 46">
            <a:extLst>
              <a:ext uri="{FF2B5EF4-FFF2-40B4-BE49-F238E27FC236}">
                <a16:creationId xmlns:a16="http://schemas.microsoft.com/office/drawing/2014/main" id="{4481DE35-8048-7F28-22D6-22F0F1908668}"/>
              </a:ext>
            </a:extLst>
          </p:cNvPr>
          <p:cNvCxnSpPr>
            <a:cxnSpLocks/>
            <a:stCxn id="41" idx="0"/>
            <a:endCxn id="9" idx="2"/>
          </p:cNvCxnSpPr>
          <p:nvPr/>
        </p:nvCxnSpPr>
        <p:spPr>
          <a:xfrm flipV="1">
            <a:off x="1680808" y="3464116"/>
            <a:ext cx="4200661" cy="2069340"/>
          </a:xfrm>
          <a:prstGeom prst="straightConnector1">
            <a:avLst/>
          </a:prstGeom>
          <a:ln w="222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54" name="Graphic 53" descr="Smart Phone with solid fill">
            <a:extLst>
              <a:ext uri="{FF2B5EF4-FFF2-40B4-BE49-F238E27FC236}">
                <a16:creationId xmlns:a16="http://schemas.microsoft.com/office/drawing/2014/main" id="{AFECB7C2-5DCF-5A2B-19DF-FDA6F51D388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80903" y="4701248"/>
            <a:ext cx="1563575" cy="1563575"/>
          </a:xfrm>
          <a:prstGeom prst="rect">
            <a:avLst/>
          </a:prstGeom>
        </p:spPr>
      </p:pic>
      <p:sp>
        <p:nvSpPr>
          <p:cNvPr id="60" name="TextBox 59">
            <a:extLst>
              <a:ext uri="{FF2B5EF4-FFF2-40B4-BE49-F238E27FC236}">
                <a16:creationId xmlns:a16="http://schemas.microsoft.com/office/drawing/2014/main" id="{3DA77005-AA9E-D0C9-F076-2ADF40A26F48}"/>
              </a:ext>
            </a:extLst>
          </p:cNvPr>
          <p:cNvSpPr txBox="1"/>
          <p:nvPr/>
        </p:nvSpPr>
        <p:spPr>
          <a:xfrm>
            <a:off x="9469455" y="6220716"/>
            <a:ext cx="1386470" cy="276999"/>
          </a:xfrm>
          <a:prstGeom prst="rect">
            <a:avLst/>
          </a:prstGeom>
          <a:noFill/>
        </p:spPr>
        <p:txBody>
          <a:bodyPr wrap="none" rtlCol="0">
            <a:spAutoFit/>
          </a:bodyPr>
          <a:lstStyle/>
          <a:p>
            <a:r>
              <a:rPr lang="en-US" sz="1200"/>
              <a:t>Mobile Photo App</a:t>
            </a:r>
          </a:p>
        </p:txBody>
      </p:sp>
      <p:pic>
        <p:nvPicPr>
          <p:cNvPr id="2050" name="Picture 2" descr="Getting started with Cloud Functions">
            <a:extLst>
              <a:ext uri="{FF2B5EF4-FFF2-40B4-BE49-F238E27FC236}">
                <a16:creationId xmlns:a16="http://schemas.microsoft.com/office/drawing/2014/main" id="{708213EC-9778-9A69-C73D-21F914F63A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76790" y="1813591"/>
            <a:ext cx="935240" cy="935240"/>
          </a:xfrm>
          <a:prstGeom prst="rect">
            <a:avLst/>
          </a:prstGeom>
          <a:noFill/>
          <a:extLst>
            <a:ext uri="{909E8E84-426E-40DD-AFC4-6F175D3DCCD1}">
              <a14:hiddenFill xmlns:a14="http://schemas.microsoft.com/office/drawing/2010/main">
                <a:solidFill>
                  <a:srgbClr val="FFFFFF"/>
                </a:solidFill>
              </a14:hiddenFill>
            </a:ext>
          </a:extLst>
        </p:spPr>
      </p:pic>
      <p:sp>
        <p:nvSpPr>
          <p:cNvPr id="1030" name="TextBox 1029">
            <a:extLst>
              <a:ext uri="{FF2B5EF4-FFF2-40B4-BE49-F238E27FC236}">
                <a16:creationId xmlns:a16="http://schemas.microsoft.com/office/drawing/2014/main" id="{C4CAC487-DEAF-B441-60B8-CD4B57C53196}"/>
              </a:ext>
            </a:extLst>
          </p:cNvPr>
          <p:cNvSpPr txBox="1"/>
          <p:nvPr/>
        </p:nvSpPr>
        <p:spPr>
          <a:xfrm>
            <a:off x="8795445" y="1493660"/>
            <a:ext cx="1829347" cy="276999"/>
          </a:xfrm>
          <a:prstGeom prst="rect">
            <a:avLst/>
          </a:prstGeom>
          <a:noFill/>
        </p:spPr>
        <p:txBody>
          <a:bodyPr wrap="none" lIns="91440" tIns="45720" rIns="91440" bIns="45720" rtlCol="0" anchor="t">
            <a:spAutoFit/>
          </a:bodyPr>
          <a:lstStyle/>
          <a:p>
            <a:r>
              <a:rPr lang="en-US" sz="1200"/>
              <a:t>Google Cloud Functions</a:t>
            </a:r>
          </a:p>
        </p:txBody>
      </p:sp>
      <p:cxnSp>
        <p:nvCxnSpPr>
          <p:cNvPr id="1048" name="Connector: Elbow 1047">
            <a:extLst>
              <a:ext uri="{FF2B5EF4-FFF2-40B4-BE49-F238E27FC236}">
                <a16:creationId xmlns:a16="http://schemas.microsoft.com/office/drawing/2014/main" id="{54788388-5B7F-73A5-7DC6-67DDC5AD7A7D}"/>
              </a:ext>
            </a:extLst>
          </p:cNvPr>
          <p:cNvCxnSpPr>
            <a:cxnSpLocks/>
            <a:stCxn id="2050" idx="1"/>
            <a:endCxn id="9" idx="3"/>
          </p:cNvCxnSpPr>
          <p:nvPr/>
        </p:nvCxnSpPr>
        <p:spPr>
          <a:xfrm rot="10800000" flipV="1">
            <a:off x="6577948" y="2281210"/>
            <a:ext cx="2598843" cy="805695"/>
          </a:xfrm>
          <a:prstGeom prst="bentConnector3">
            <a:avLst>
              <a:gd name="adj1" fmla="val 50000"/>
            </a:avLst>
          </a:prstGeom>
          <a:ln w="1905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051" name="Connector: Elbow 1050">
            <a:extLst>
              <a:ext uri="{FF2B5EF4-FFF2-40B4-BE49-F238E27FC236}">
                <a16:creationId xmlns:a16="http://schemas.microsoft.com/office/drawing/2014/main" id="{00EA4BB3-02A6-CBF3-E0C7-9AFA2AA0A34D}"/>
              </a:ext>
            </a:extLst>
          </p:cNvPr>
          <p:cNvCxnSpPr>
            <a:cxnSpLocks/>
            <a:stCxn id="9" idx="2"/>
            <a:endCxn id="54" idx="0"/>
          </p:cNvCxnSpPr>
          <p:nvPr/>
        </p:nvCxnSpPr>
        <p:spPr>
          <a:xfrm rot="16200000" flipH="1">
            <a:off x="7403514" y="1942071"/>
            <a:ext cx="1237132" cy="4281222"/>
          </a:xfrm>
          <a:prstGeom prst="bentConnector3">
            <a:avLst>
              <a:gd name="adj1" fmla="val 50000"/>
            </a:avLst>
          </a:prstGeom>
          <a:ln w="1905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059" name="Connector: Elbow 1058">
            <a:extLst>
              <a:ext uri="{FF2B5EF4-FFF2-40B4-BE49-F238E27FC236}">
                <a16:creationId xmlns:a16="http://schemas.microsoft.com/office/drawing/2014/main" id="{261228BE-401E-7832-DC10-EA3956B59E21}"/>
              </a:ext>
            </a:extLst>
          </p:cNvPr>
          <p:cNvCxnSpPr>
            <a:cxnSpLocks/>
            <a:endCxn id="2050" idx="3"/>
          </p:cNvCxnSpPr>
          <p:nvPr/>
        </p:nvCxnSpPr>
        <p:spPr>
          <a:xfrm rot="16200000" flipV="1">
            <a:off x="9052892" y="3340350"/>
            <a:ext cx="2427429" cy="309151"/>
          </a:xfrm>
          <a:prstGeom prst="bentConnector2">
            <a:avLst/>
          </a:prstGeom>
          <a:ln w="19050">
            <a:solidFill>
              <a:schemeClr val="accent1"/>
            </a:solidFill>
            <a:tailEnd type="triangle"/>
          </a:ln>
        </p:spPr>
        <p:style>
          <a:lnRef idx="1">
            <a:schemeClr val="dk1"/>
          </a:lnRef>
          <a:fillRef idx="0">
            <a:schemeClr val="dk1"/>
          </a:fillRef>
          <a:effectRef idx="0">
            <a:schemeClr val="dk1"/>
          </a:effectRef>
          <a:fontRef idx="minor">
            <a:schemeClr val="tx1"/>
          </a:fontRef>
        </p:style>
      </p:cxnSp>
      <p:pic>
        <p:nvPicPr>
          <p:cNvPr id="2052" name="Picture 4" descr="Logo&#10;&#10;Description automatically generated with medium confidence">
            <a:extLst>
              <a:ext uri="{FF2B5EF4-FFF2-40B4-BE49-F238E27FC236}">
                <a16:creationId xmlns:a16="http://schemas.microsoft.com/office/drawing/2014/main" id="{332B62A9-04B1-DFE5-6924-BD0FB2DB05A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01307" y="1934644"/>
            <a:ext cx="291610" cy="315254"/>
          </a:xfrm>
          <a:prstGeom prst="rect">
            <a:avLst/>
          </a:prstGeom>
          <a:noFill/>
          <a:extLst>
            <a:ext uri="{909E8E84-426E-40DD-AFC4-6F175D3DCCD1}">
              <a14:hiddenFill xmlns:a14="http://schemas.microsoft.com/office/drawing/2010/main">
                <a:solidFill>
                  <a:srgbClr val="FFFFFF"/>
                </a:solidFill>
              </a14:hiddenFill>
            </a:ext>
          </a:extLst>
        </p:spPr>
      </p:pic>
      <p:pic>
        <p:nvPicPr>
          <p:cNvPr id="1069" name="Picture 4" descr="Logo&#10;&#10;Description automatically generated with medium confidence">
            <a:extLst>
              <a:ext uri="{FF2B5EF4-FFF2-40B4-BE49-F238E27FC236}">
                <a16:creationId xmlns:a16="http://schemas.microsoft.com/office/drawing/2014/main" id="{65588965-0213-2352-4471-A2072794C67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31116" y="3515528"/>
            <a:ext cx="233363" cy="25228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ogo&#10;&#10;Description automatically generated with medium confidence">
            <a:extLst>
              <a:ext uri="{FF2B5EF4-FFF2-40B4-BE49-F238E27FC236}">
                <a16:creationId xmlns:a16="http://schemas.microsoft.com/office/drawing/2014/main" id="{B0817800-8EDF-D3C4-66CB-0DF476C6CFF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1264" y="2382926"/>
            <a:ext cx="681907" cy="207769"/>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 descr="Logo&#10;&#10;Description automatically generated with medium confidence">
            <a:extLst>
              <a:ext uri="{FF2B5EF4-FFF2-40B4-BE49-F238E27FC236}">
                <a16:creationId xmlns:a16="http://schemas.microsoft.com/office/drawing/2014/main" id="{78890B7D-7494-F6FC-B60A-C8F913B5C99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63445" y="4911029"/>
            <a:ext cx="352425" cy="381000"/>
          </a:xfrm>
          <a:prstGeom prst="rect">
            <a:avLst/>
          </a:prstGeom>
          <a:noFill/>
          <a:extLst>
            <a:ext uri="{909E8E84-426E-40DD-AFC4-6F175D3DCCD1}">
              <a14:hiddenFill xmlns:a14="http://schemas.microsoft.com/office/drawing/2010/main">
                <a:solidFill>
                  <a:srgbClr val="FFFFFF"/>
                </a:solidFill>
              </a14:hiddenFill>
            </a:ext>
          </a:extLst>
        </p:spPr>
      </p:pic>
      <p:sp>
        <p:nvSpPr>
          <p:cNvPr id="1071" name="Oval 1070">
            <a:extLst>
              <a:ext uri="{FF2B5EF4-FFF2-40B4-BE49-F238E27FC236}">
                <a16:creationId xmlns:a16="http://schemas.microsoft.com/office/drawing/2014/main" id="{4DC20399-7B5B-4BA6-A63A-F906AC9B207F}"/>
              </a:ext>
            </a:extLst>
          </p:cNvPr>
          <p:cNvSpPr>
            <a:spLocks noChangeAspect="1"/>
          </p:cNvSpPr>
          <p:nvPr/>
        </p:nvSpPr>
        <p:spPr>
          <a:xfrm>
            <a:off x="5385810" y="1140828"/>
            <a:ext cx="977655" cy="935240"/>
          </a:xfrm>
          <a:prstGeom prst="ellipse">
            <a:avLst/>
          </a:prstGeom>
          <a:solidFill>
            <a:schemeClr val="bg1"/>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4084EE"/>
                </a:solidFill>
                <a:effectLst/>
                <a:uLnTx/>
                <a:uFillTx/>
                <a:latin typeface="Arial" panose="020B0604020202020204"/>
                <a:ea typeface="+mn-ea"/>
                <a:cs typeface="Arial" panose="020B0604020202020204" pitchFamily="34" charset="0"/>
              </a:rPr>
              <a:t>ML Modelling</a:t>
            </a:r>
            <a:endParaRPr kumimoji="0" lang="en-US" sz="1100" b="1" i="0" u="none" strike="noStrike" kern="1200" cap="none" spc="0" normalizeH="0" baseline="30000" noProof="0">
              <a:ln>
                <a:noFill/>
              </a:ln>
              <a:solidFill>
                <a:srgbClr val="4084EE"/>
              </a:solidFill>
              <a:effectLst/>
              <a:uLnTx/>
              <a:uFillTx/>
              <a:latin typeface="Arial" panose="020B0604020202020204"/>
              <a:ea typeface="+mn-ea"/>
              <a:cs typeface="Arial" panose="020B0604020202020204" pitchFamily="34" charset="0"/>
            </a:endParaRPr>
          </a:p>
        </p:txBody>
      </p:sp>
      <p:cxnSp>
        <p:nvCxnSpPr>
          <p:cNvPr id="1076" name="Straight Arrow Connector 1075">
            <a:extLst>
              <a:ext uri="{FF2B5EF4-FFF2-40B4-BE49-F238E27FC236}">
                <a16:creationId xmlns:a16="http://schemas.microsoft.com/office/drawing/2014/main" id="{76634CC0-3DB9-F51F-DE15-13CE988A81F5}"/>
              </a:ext>
            </a:extLst>
          </p:cNvPr>
          <p:cNvCxnSpPr>
            <a:cxnSpLocks/>
          </p:cNvCxnSpPr>
          <p:nvPr/>
        </p:nvCxnSpPr>
        <p:spPr>
          <a:xfrm flipH="1">
            <a:off x="7143078" y="5386583"/>
            <a:ext cx="2436607" cy="0"/>
          </a:xfrm>
          <a:prstGeom prst="straightConnector1">
            <a:avLst/>
          </a:prstGeom>
          <a:ln w="222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080" name="TextBox 1079">
            <a:extLst>
              <a:ext uri="{FF2B5EF4-FFF2-40B4-BE49-F238E27FC236}">
                <a16:creationId xmlns:a16="http://schemas.microsoft.com/office/drawing/2014/main" id="{27647CAA-7265-88F2-A30D-86485A475F05}"/>
              </a:ext>
            </a:extLst>
          </p:cNvPr>
          <p:cNvSpPr txBox="1"/>
          <p:nvPr/>
        </p:nvSpPr>
        <p:spPr>
          <a:xfrm>
            <a:off x="7838522" y="5440811"/>
            <a:ext cx="953081" cy="276999"/>
          </a:xfrm>
          <a:prstGeom prst="rect">
            <a:avLst/>
          </a:prstGeom>
          <a:noFill/>
        </p:spPr>
        <p:txBody>
          <a:bodyPr wrap="none" rtlCol="0">
            <a:spAutoFit/>
          </a:bodyPr>
          <a:lstStyle/>
          <a:p>
            <a:r>
              <a:rPr lang="en-US" sz="1200"/>
              <a:t>Take Photo</a:t>
            </a:r>
          </a:p>
        </p:txBody>
      </p:sp>
      <p:pic>
        <p:nvPicPr>
          <p:cNvPr id="4" name="Picture 3" descr="Google Cloud Storage And Database Services: Beginners Guide">
            <a:extLst>
              <a:ext uri="{FF2B5EF4-FFF2-40B4-BE49-F238E27FC236}">
                <a16:creationId xmlns:a16="http://schemas.microsoft.com/office/drawing/2014/main" id="{EA86B916-DCC2-9FB6-7E65-668BB069AC1B}"/>
              </a:ext>
            </a:extLst>
          </p:cNvPr>
          <p:cNvPicPr>
            <a:picLocks noChangeAspect="1"/>
          </p:cNvPicPr>
          <p:nvPr/>
        </p:nvPicPr>
        <p:blipFill>
          <a:blip r:embed="rId11"/>
          <a:stretch>
            <a:fillRect/>
          </a:stretch>
        </p:blipFill>
        <p:spPr>
          <a:xfrm>
            <a:off x="9936036" y="2747093"/>
            <a:ext cx="968908" cy="963346"/>
          </a:xfrm>
          <a:prstGeom prst="rect">
            <a:avLst/>
          </a:prstGeom>
        </p:spPr>
      </p:pic>
      <p:sp>
        <p:nvSpPr>
          <p:cNvPr id="5" name="TextBox 4">
            <a:extLst>
              <a:ext uri="{FF2B5EF4-FFF2-40B4-BE49-F238E27FC236}">
                <a16:creationId xmlns:a16="http://schemas.microsoft.com/office/drawing/2014/main" id="{B245334C-4AA3-8C48-A676-078FD5D0C98D}"/>
              </a:ext>
            </a:extLst>
          </p:cNvPr>
          <p:cNvSpPr txBox="1"/>
          <p:nvPr/>
        </p:nvSpPr>
        <p:spPr>
          <a:xfrm>
            <a:off x="10447371" y="3629485"/>
            <a:ext cx="1701107" cy="276999"/>
          </a:xfrm>
          <a:prstGeom prst="rect">
            <a:avLst/>
          </a:prstGeom>
          <a:noFill/>
        </p:spPr>
        <p:txBody>
          <a:bodyPr wrap="none" lIns="91440" tIns="45720" rIns="91440" bIns="45720" rtlCol="0" anchor="t">
            <a:spAutoFit/>
          </a:bodyPr>
          <a:lstStyle/>
          <a:p>
            <a:r>
              <a:rPr lang="en-US" sz="1200"/>
              <a:t>Google Cloud Storage</a:t>
            </a:r>
            <a:endParaRPr lang="en-US"/>
          </a:p>
        </p:txBody>
      </p:sp>
      <p:sp>
        <p:nvSpPr>
          <p:cNvPr id="7" name="Slide Number Placeholder 2">
            <a:extLst>
              <a:ext uri="{FF2B5EF4-FFF2-40B4-BE49-F238E27FC236}">
                <a16:creationId xmlns:a16="http://schemas.microsoft.com/office/drawing/2014/main" id="{A04250E8-F6D9-9E3F-D566-4C95D95FD141}"/>
              </a:ext>
            </a:extLst>
          </p:cNvPr>
          <p:cNvSpPr>
            <a:spLocks noGrp="1"/>
          </p:cNvSpPr>
          <p:nvPr>
            <p:ph type="sldNum" sz="quarter" idx="4"/>
          </p:nvPr>
        </p:nvSpPr>
        <p:spPr>
          <a:xfrm>
            <a:off x="9076143" y="651257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3813BF9-5145-4417-B95D-FA8627973885}" type="slidenum">
              <a:rPr kumimoji="0" lang="en-US" sz="1200" b="0" i="0" u="none" strike="noStrike" kern="1200" cap="none" spc="0" normalizeH="0" baseline="0" noProof="0" smtClean="0">
                <a:ln>
                  <a:noFill/>
                </a:ln>
                <a:solidFill>
                  <a:srgbClr val="58575A">
                    <a:lumMod val="40000"/>
                    <a:lumOff val="6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58575A">
                  <a:lumMod val="40000"/>
                  <a:lumOff val="60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57573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person&#10;&#10;Description automatically generated">
            <a:extLst>
              <a:ext uri="{FF2B5EF4-FFF2-40B4-BE49-F238E27FC236}">
                <a16:creationId xmlns:a16="http://schemas.microsoft.com/office/drawing/2014/main" id="{1EA353A8-0428-B728-A2F5-8F9696F7DD2D}"/>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flipH="1">
            <a:off x="-1" y="0"/>
            <a:ext cx="12192001" cy="6366933"/>
          </a:xfrm>
        </p:spPr>
      </p:pic>
      <p:sp>
        <p:nvSpPr>
          <p:cNvPr id="3" name="Slide Number Placeholder 2">
            <a:extLst>
              <a:ext uri="{FF2B5EF4-FFF2-40B4-BE49-F238E27FC236}">
                <a16:creationId xmlns:a16="http://schemas.microsoft.com/office/drawing/2014/main" id="{37DA4B9E-4FF8-AC1C-49F5-847C15B63C55}"/>
              </a:ext>
            </a:extLst>
          </p:cNvPr>
          <p:cNvSpPr>
            <a:spLocks noGrp="1"/>
          </p:cNvSpPr>
          <p:nvPr>
            <p:ph type="sldNum" sz="quarter" idx="4"/>
          </p:nvPr>
        </p:nvSpPr>
        <p:spPr>
          <a:xfrm>
            <a:off x="9076143" y="651257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3813BF9-5145-4417-B95D-FA8627973885}" type="slidenum">
              <a:rPr kumimoji="0" lang="en-US" sz="1200" b="0" i="0" u="none" strike="noStrike" kern="1200" cap="none" spc="0" normalizeH="0" baseline="0" noProof="0" smtClean="0">
                <a:ln>
                  <a:noFill/>
                </a:ln>
                <a:solidFill>
                  <a:srgbClr val="58575A">
                    <a:lumMod val="40000"/>
                    <a:lumOff val="6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58575A">
                  <a:lumMod val="40000"/>
                  <a:lumOff val="60000"/>
                </a:srgbClr>
              </a:solidFill>
              <a:effectLst/>
              <a:uLnTx/>
              <a:uFillTx/>
              <a:latin typeface="Arial" panose="020B0604020202020204"/>
              <a:ea typeface="+mn-ea"/>
              <a:cs typeface="+mn-cs"/>
            </a:endParaRPr>
          </a:p>
        </p:txBody>
      </p:sp>
      <p:sp>
        <p:nvSpPr>
          <p:cNvPr id="4" name="Title 1">
            <a:extLst>
              <a:ext uri="{FF2B5EF4-FFF2-40B4-BE49-F238E27FC236}">
                <a16:creationId xmlns:a16="http://schemas.microsoft.com/office/drawing/2014/main" id="{60B59F64-001C-C564-D1C2-C37755B2250E}"/>
              </a:ext>
            </a:extLst>
          </p:cNvPr>
          <p:cNvSpPr txBox="1">
            <a:spLocks/>
          </p:cNvSpPr>
          <p:nvPr/>
        </p:nvSpPr>
        <p:spPr>
          <a:xfrm>
            <a:off x="12727961" y="1319261"/>
            <a:ext cx="5271864" cy="79647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500" b="1" i="0" u="none" strike="noStrike" kern="1200" cap="none" spc="-150" normalizeH="0" baseline="0" noProof="0">
                <a:ln>
                  <a:noFill/>
                </a:ln>
                <a:solidFill>
                  <a:srgbClr val="FFFFFF"/>
                </a:solidFill>
                <a:effectLst/>
                <a:uLnTx/>
                <a:uFillTx/>
                <a:latin typeface="Arial" panose="020B0604020202020204" pitchFamily="34" charset="0"/>
                <a:ea typeface="+mj-ea"/>
                <a:cs typeface="Arial" panose="020B0604020202020204" pitchFamily="34" charset="0"/>
              </a:rPr>
              <a:t>Key outcomes of 2022</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500" b="1" i="0" u="none" strike="noStrike" kern="1200" cap="none" spc="-150" normalizeH="0" baseline="0" noProof="0">
              <a:ln>
                <a:noFill/>
              </a:ln>
              <a:solidFill>
                <a:srgbClr val="FFFFFF"/>
              </a:solidFill>
              <a:effectLst/>
              <a:uLnTx/>
              <a:uFillTx/>
              <a:latin typeface="Arial" panose="020B0604020202020204" pitchFamily="34" charset="0"/>
              <a:ea typeface="+mj-ea"/>
              <a:cs typeface="Arial" panose="020B0604020202020204" pitchFamily="34" charset="0"/>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FFFFFF"/>
                </a:solidFill>
                <a:effectLst/>
                <a:uLnTx/>
                <a:uFillTx/>
                <a:latin typeface="Arial" panose="020B0604020202020204" pitchFamily="34" charset="0"/>
                <a:ea typeface="+mj-ea"/>
                <a:cs typeface="Arial" panose="020B0604020202020204" pitchFamily="34" charset="0"/>
              </a:rPr>
              <a:t>Bullet 1</a:t>
            </a: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FFFFFF"/>
                </a:solidFill>
                <a:effectLst/>
                <a:uLnTx/>
                <a:uFillTx/>
                <a:latin typeface="Arial" panose="020B0604020202020204" pitchFamily="34" charset="0"/>
                <a:ea typeface="+mj-ea"/>
                <a:cs typeface="Arial" panose="020B0604020202020204" pitchFamily="34" charset="0"/>
              </a:rPr>
              <a:t>Bullet 2</a:t>
            </a: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FFFFFF"/>
                </a:solidFill>
                <a:effectLst/>
                <a:uLnTx/>
                <a:uFillTx/>
                <a:latin typeface="Arial" panose="020B0604020202020204" pitchFamily="34" charset="0"/>
                <a:ea typeface="+mj-ea"/>
                <a:cs typeface="Arial" panose="020B0604020202020204" pitchFamily="34" charset="0"/>
              </a:rPr>
              <a:t>Bullet 3</a:t>
            </a: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FFFFFF"/>
                </a:solidFill>
                <a:effectLst/>
                <a:uLnTx/>
                <a:uFillTx/>
                <a:latin typeface="Arial" panose="020B0604020202020204" pitchFamily="34" charset="0"/>
                <a:ea typeface="+mj-ea"/>
                <a:cs typeface="Arial" panose="020B0604020202020204" pitchFamily="34" charset="0"/>
              </a:rPr>
              <a:t>Bullet 4</a:t>
            </a:r>
          </a:p>
        </p:txBody>
      </p:sp>
      <p:cxnSp>
        <p:nvCxnSpPr>
          <p:cNvPr id="5" name="Straight Connector 4">
            <a:extLst>
              <a:ext uri="{FF2B5EF4-FFF2-40B4-BE49-F238E27FC236}">
                <a16:creationId xmlns:a16="http://schemas.microsoft.com/office/drawing/2014/main" id="{3BEE94A5-EC7D-5DE0-4A9A-841627CEE73C}"/>
              </a:ext>
            </a:extLst>
          </p:cNvPr>
          <p:cNvCxnSpPr>
            <a:cxnSpLocks/>
          </p:cNvCxnSpPr>
          <p:nvPr/>
        </p:nvCxnSpPr>
        <p:spPr>
          <a:xfrm>
            <a:off x="12873647" y="1939638"/>
            <a:ext cx="493221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3580E5E-C02F-5E94-2C39-FE41F8324027}"/>
              </a:ext>
            </a:extLst>
          </p:cNvPr>
          <p:cNvSpPr txBox="1"/>
          <p:nvPr/>
        </p:nvSpPr>
        <p:spPr>
          <a:xfrm>
            <a:off x="812161" y="3183466"/>
            <a:ext cx="10567673" cy="84760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ts val="5000"/>
              </a:lnSpc>
              <a:spcBef>
                <a:spcPts val="0"/>
              </a:spcBef>
              <a:spcAft>
                <a:spcPts val="0"/>
              </a:spcAft>
              <a:buClrTx/>
              <a:buSzTx/>
              <a:buFontTx/>
              <a:buNone/>
              <a:tabLst/>
              <a:defRPr/>
            </a:pPr>
            <a:r>
              <a:rPr kumimoji="0" lang="en-US" sz="9400" b="1" i="0" u="none" strike="noStrike" kern="1200" cap="none" spc="-300" normalizeH="0" baseline="0" noProof="0">
                <a:ln>
                  <a:noFill/>
                </a:ln>
                <a:solidFill>
                  <a:srgbClr val="FFFFFF"/>
                </a:solidFill>
                <a:effectLst/>
                <a:uLnTx/>
                <a:uFillTx/>
                <a:latin typeface="Arial"/>
                <a:ea typeface="+mn-ea"/>
                <a:cs typeface="Arial"/>
              </a:rPr>
              <a:t>What’s </a:t>
            </a:r>
            <a:r>
              <a:rPr kumimoji="0" lang="en-US" sz="9400" b="1" i="0" u="none" strike="noStrike" kern="1200" cap="none" spc="-300" normalizeH="0" baseline="0" noProof="0">
                <a:ln>
                  <a:noFill/>
                </a:ln>
                <a:solidFill>
                  <a:schemeClr val="accent1"/>
                </a:solidFill>
                <a:effectLst/>
                <a:uLnTx/>
                <a:uFillTx/>
                <a:latin typeface="Arial"/>
                <a:ea typeface="+mn-ea"/>
                <a:cs typeface="Arial"/>
              </a:rPr>
              <a:t>Next? </a:t>
            </a:r>
            <a:endParaRPr kumimoji="0" lang="en-US" sz="9400" b="1" i="0" u="none" strike="noStrike" kern="1200" cap="none" spc="-300" normalizeH="0" baseline="0" noProof="0">
              <a:ln>
                <a:noFill/>
              </a:ln>
              <a:solidFill>
                <a:schemeClr val="accent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6231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E58B9D-71A8-B12C-5BD5-4ED126DF4C73}"/>
              </a:ext>
            </a:extLst>
          </p:cNvPr>
          <p:cNvPicPr>
            <a:picLocks noChangeAspect="1"/>
          </p:cNvPicPr>
          <p:nvPr/>
        </p:nvPicPr>
        <p:blipFill rotWithShape="1">
          <a:blip r:embed="rId3"/>
          <a:srcRect b="24443"/>
          <a:stretch/>
        </p:blipFill>
        <p:spPr>
          <a:xfrm>
            <a:off x="0" y="1"/>
            <a:ext cx="12192000" cy="6360160"/>
          </a:xfrm>
          <a:prstGeom prst="rect">
            <a:avLst/>
          </a:prstGeom>
        </p:spPr>
      </p:pic>
      <p:sp>
        <p:nvSpPr>
          <p:cNvPr id="2" name="Slide Number Placeholder 1">
            <a:extLst>
              <a:ext uri="{FF2B5EF4-FFF2-40B4-BE49-F238E27FC236}">
                <a16:creationId xmlns:a16="http://schemas.microsoft.com/office/drawing/2014/main" id="{058D214B-C452-0B9C-2B73-BB0FE60AA27E}"/>
              </a:ext>
            </a:extLst>
          </p:cNvPr>
          <p:cNvSpPr>
            <a:spLocks noGrp="1"/>
          </p:cNvSpPr>
          <p:nvPr>
            <p:ph type="sldNum" sz="quarter" idx="4"/>
          </p:nvPr>
        </p:nvSpPr>
        <p:spPr/>
        <p:txBody>
          <a:bodyPr/>
          <a:lstStyle/>
          <a:p>
            <a:fld id="{E3813BF9-5145-4417-B95D-FA8627973885}" type="slidenum">
              <a:rPr lang="en-US" smtClean="0"/>
              <a:pPr/>
              <a:t>13</a:t>
            </a:fld>
            <a:endParaRPr lang="en-US"/>
          </a:p>
        </p:txBody>
      </p:sp>
      <p:sp>
        <p:nvSpPr>
          <p:cNvPr id="3" name="Title 2">
            <a:extLst>
              <a:ext uri="{FF2B5EF4-FFF2-40B4-BE49-F238E27FC236}">
                <a16:creationId xmlns:a16="http://schemas.microsoft.com/office/drawing/2014/main" id="{BF8CC2F3-7EE1-E490-DE0F-3077A29CFB18}"/>
              </a:ext>
            </a:extLst>
          </p:cNvPr>
          <p:cNvSpPr>
            <a:spLocks noGrp="1"/>
          </p:cNvSpPr>
          <p:nvPr>
            <p:ph type="title" idx="4294967295"/>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t>Click to edit Master title style</a:t>
            </a:r>
            <a:endParaRPr lang="en-US" dirty="0"/>
          </a:p>
        </p:txBody>
      </p:sp>
      <p:pic>
        <p:nvPicPr>
          <p:cNvPr id="4" name="Picture 3">
            <a:extLst>
              <a:ext uri="{FF2B5EF4-FFF2-40B4-BE49-F238E27FC236}">
                <a16:creationId xmlns:a16="http://schemas.microsoft.com/office/drawing/2014/main" id="{EA37EA8B-280A-1398-A84F-F8D64F4AA8ED}"/>
              </a:ext>
            </a:extLst>
          </p:cNvPr>
          <p:cNvPicPr>
            <a:picLocks noChangeAspect="1"/>
          </p:cNvPicPr>
          <p:nvPr/>
        </p:nvPicPr>
        <p:blipFill>
          <a:blip r:embed="rId4"/>
          <a:stretch>
            <a:fillRect/>
          </a:stretch>
        </p:blipFill>
        <p:spPr>
          <a:xfrm>
            <a:off x="1407557" y="1679474"/>
            <a:ext cx="1444752" cy="1444752"/>
          </a:xfrm>
          <a:prstGeom prst="rect">
            <a:avLst/>
          </a:prstGeom>
        </p:spPr>
      </p:pic>
      <p:pic>
        <p:nvPicPr>
          <p:cNvPr id="6" name="Picture 5">
            <a:extLst>
              <a:ext uri="{FF2B5EF4-FFF2-40B4-BE49-F238E27FC236}">
                <a16:creationId xmlns:a16="http://schemas.microsoft.com/office/drawing/2014/main" id="{D6632835-B5BF-8DF6-02ED-AE08BE37FA0D}"/>
              </a:ext>
            </a:extLst>
          </p:cNvPr>
          <p:cNvPicPr>
            <a:picLocks noChangeAspect="1"/>
          </p:cNvPicPr>
          <p:nvPr/>
        </p:nvPicPr>
        <p:blipFill>
          <a:blip r:embed="rId5"/>
          <a:stretch>
            <a:fillRect/>
          </a:stretch>
        </p:blipFill>
        <p:spPr>
          <a:xfrm>
            <a:off x="5308201" y="1679474"/>
            <a:ext cx="1444752" cy="1444752"/>
          </a:xfrm>
          <a:prstGeom prst="rect">
            <a:avLst/>
          </a:prstGeom>
        </p:spPr>
      </p:pic>
      <p:pic>
        <p:nvPicPr>
          <p:cNvPr id="7" name="Picture 6">
            <a:extLst>
              <a:ext uri="{FF2B5EF4-FFF2-40B4-BE49-F238E27FC236}">
                <a16:creationId xmlns:a16="http://schemas.microsoft.com/office/drawing/2014/main" id="{4A3E8282-B8A8-5448-3B21-13AA59E73846}"/>
              </a:ext>
            </a:extLst>
          </p:cNvPr>
          <p:cNvPicPr>
            <a:picLocks noChangeAspect="1"/>
          </p:cNvPicPr>
          <p:nvPr/>
        </p:nvPicPr>
        <p:blipFill>
          <a:blip r:embed="rId6"/>
          <a:stretch>
            <a:fillRect/>
          </a:stretch>
        </p:blipFill>
        <p:spPr>
          <a:xfrm>
            <a:off x="9390892" y="1679474"/>
            <a:ext cx="1444752" cy="1444752"/>
          </a:xfrm>
          <a:prstGeom prst="rect">
            <a:avLst/>
          </a:prstGeom>
        </p:spPr>
      </p:pic>
      <p:sp>
        <p:nvSpPr>
          <p:cNvPr id="10" name="TextBox 9">
            <a:extLst>
              <a:ext uri="{FF2B5EF4-FFF2-40B4-BE49-F238E27FC236}">
                <a16:creationId xmlns:a16="http://schemas.microsoft.com/office/drawing/2014/main" id="{5BE26D65-D431-3D7E-B593-CE6E984C2DCA}"/>
              </a:ext>
            </a:extLst>
          </p:cNvPr>
          <p:cNvSpPr txBox="1"/>
          <p:nvPr/>
        </p:nvSpPr>
        <p:spPr>
          <a:xfrm>
            <a:off x="503134" y="3503103"/>
            <a:ext cx="3253599" cy="2185214"/>
          </a:xfrm>
          <a:prstGeom prst="rect">
            <a:avLst/>
          </a:prstGeom>
          <a:noFill/>
        </p:spPr>
        <p:txBody>
          <a:bodyPr wrap="square">
            <a:spAutoFit/>
          </a:bodyPr>
          <a:lstStyle/>
          <a:p>
            <a:r>
              <a:rPr lang="en-US" sz="3200" b="1" dirty="0">
                <a:solidFill>
                  <a:schemeClr val="accent5"/>
                </a:solidFill>
                <a:latin typeface="Arial" panose="020B0604020202020204" pitchFamily="34" charset="0"/>
                <a:ea typeface="Calibri"/>
                <a:cs typeface="Arial" panose="020B0604020202020204" pitchFamily="34" charset="0"/>
              </a:rPr>
              <a:t>Self-service</a:t>
            </a:r>
          </a:p>
          <a:p>
            <a:r>
              <a:rPr lang="en-US" sz="3200" b="1" dirty="0">
                <a:solidFill>
                  <a:schemeClr val="accent5"/>
                </a:solidFill>
                <a:latin typeface="Arial" panose="020B0604020202020204" pitchFamily="34" charset="0"/>
                <a:ea typeface="Calibri"/>
                <a:cs typeface="Arial" panose="020B0604020202020204" pitchFamily="34" charset="0"/>
              </a:rPr>
              <a:t>SM technology</a:t>
            </a:r>
            <a:endParaRPr lang="en-US" sz="3200" b="1" dirty="0">
              <a:latin typeface="Arial" panose="020B0604020202020204" pitchFamily="34" charset="0"/>
              <a:ea typeface="Calibri"/>
              <a:cs typeface="Arial" panose="020B0604020202020204" pitchFamily="34" charset="0"/>
            </a:endParaRPr>
          </a:p>
          <a:p>
            <a:pPr marL="285750" indent="-285750">
              <a:buFont typeface="Arial" panose="020B0604020202020204" pitchFamily="34" charset="0"/>
              <a:buChar char="•"/>
            </a:pPr>
            <a:r>
              <a:rPr lang="en-US" sz="1800" dirty="0">
                <a:solidFill>
                  <a:srgbClr val="000000"/>
                </a:solidFill>
                <a:latin typeface="Arial" panose="020B0604020202020204" pitchFamily="34" charset="0"/>
                <a:ea typeface="Calibri"/>
                <a:cs typeface="Arial" panose="020B0604020202020204" pitchFamily="34" charset="0"/>
              </a:rPr>
              <a:t>Low-Cost Deployment</a:t>
            </a:r>
          </a:p>
          <a:p>
            <a:pPr marL="285750" indent="-285750">
              <a:buFont typeface="Arial" panose="020B0604020202020204" pitchFamily="34" charset="0"/>
              <a:buChar char="•"/>
            </a:pPr>
            <a:r>
              <a:rPr lang="en-US" sz="1800" dirty="0">
                <a:solidFill>
                  <a:srgbClr val="000000"/>
                </a:solidFill>
                <a:latin typeface="Arial" panose="020B0604020202020204" pitchFamily="34" charset="0"/>
                <a:ea typeface="Calibri"/>
                <a:cs typeface="Arial" panose="020B0604020202020204" pitchFamily="34" charset="0"/>
              </a:rPr>
              <a:t>Streamlined Building Blocks</a:t>
            </a:r>
          </a:p>
          <a:p>
            <a:pPr marL="285750" indent="-285750">
              <a:buFont typeface="Arial" panose="020B0604020202020204" pitchFamily="34" charset="0"/>
              <a:buChar char="•"/>
            </a:pPr>
            <a:r>
              <a:rPr lang="en-US" sz="1800" dirty="0">
                <a:solidFill>
                  <a:srgbClr val="000000"/>
                </a:solidFill>
                <a:latin typeface="Arial" panose="020B0604020202020204" pitchFamily="34" charset="0"/>
                <a:ea typeface="Calibri"/>
                <a:cs typeface="Arial" panose="020B0604020202020204" pitchFamily="34" charset="0"/>
              </a:rPr>
              <a:t>Trained Workers</a:t>
            </a:r>
          </a:p>
        </p:txBody>
      </p:sp>
      <p:sp>
        <p:nvSpPr>
          <p:cNvPr id="11" name="TextBox 10">
            <a:extLst>
              <a:ext uri="{FF2B5EF4-FFF2-40B4-BE49-F238E27FC236}">
                <a16:creationId xmlns:a16="http://schemas.microsoft.com/office/drawing/2014/main" id="{62291BF1-8877-A82E-70AE-3071107474E9}"/>
              </a:ext>
            </a:extLst>
          </p:cNvPr>
          <p:cNvSpPr txBox="1"/>
          <p:nvPr/>
        </p:nvSpPr>
        <p:spPr>
          <a:xfrm>
            <a:off x="4392159" y="3503103"/>
            <a:ext cx="3276836" cy="1908215"/>
          </a:xfrm>
          <a:prstGeom prst="rect">
            <a:avLst/>
          </a:prstGeom>
          <a:noFill/>
        </p:spPr>
        <p:txBody>
          <a:bodyPr wrap="square">
            <a:spAutoFit/>
          </a:bodyPr>
          <a:lstStyle/>
          <a:p>
            <a:r>
              <a:rPr lang="en-US" sz="3200" b="1" dirty="0">
                <a:solidFill>
                  <a:schemeClr val="accent5"/>
                </a:solidFill>
                <a:latin typeface="Arial" panose="020B0604020202020204" pitchFamily="34" charset="0"/>
                <a:ea typeface="Calibri"/>
                <a:cs typeface="Arial" panose="020B0604020202020204" pitchFamily="34" charset="0"/>
              </a:rPr>
              <a:t>SMIP Capability Enhancements</a:t>
            </a:r>
          </a:p>
          <a:p>
            <a:pPr marL="285750" indent="-285750">
              <a:buFont typeface="Arial" panose="020B0604020202020204" pitchFamily="34" charset="0"/>
              <a:buChar char="•"/>
            </a:pPr>
            <a:r>
              <a:rPr lang="en-US" sz="1800" dirty="0">
                <a:solidFill>
                  <a:srgbClr val="000000"/>
                </a:solidFill>
                <a:latin typeface="Arial" panose="020B0604020202020204" pitchFamily="34" charset="0"/>
                <a:ea typeface="Calibri"/>
                <a:cs typeface="Arial" panose="020B0604020202020204" pitchFamily="34" charset="0"/>
              </a:rPr>
              <a:t>Profile &amp; App Creation</a:t>
            </a:r>
          </a:p>
          <a:p>
            <a:pPr marL="285750" indent="-285750">
              <a:buFont typeface="Arial" panose="020B0604020202020204" pitchFamily="34" charset="0"/>
              <a:buChar char="•"/>
            </a:pPr>
            <a:r>
              <a:rPr lang="en-US" sz="1800" dirty="0">
                <a:solidFill>
                  <a:srgbClr val="000000"/>
                </a:solidFill>
                <a:latin typeface="Arial" panose="020B0604020202020204" pitchFamily="34" charset="0"/>
                <a:ea typeface="Calibri"/>
                <a:cs typeface="Arial" panose="020B0604020202020204" pitchFamily="34" charset="0"/>
              </a:rPr>
              <a:t>Enhanced Connectivity</a:t>
            </a:r>
          </a:p>
          <a:p>
            <a:pPr marL="285750" indent="-285750">
              <a:buFont typeface="Arial" panose="020B0604020202020204" pitchFamily="34" charset="0"/>
              <a:buChar char="•"/>
            </a:pPr>
            <a:r>
              <a:rPr lang="en-US" sz="1800" dirty="0">
                <a:solidFill>
                  <a:srgbClr val="000000"/>
                </a:solidFill>
                <a:latin typeface="Arial" panose="020B0604020202020204" pitchFamily="34" charset="0"/>
                <a:ea typeface="Calibri"/>
                <a:cs typeface="Arial" panose="020B0604020202020204" pitchFamily="34" charset="0"/>
              </a:rPr>
              <a:t>Cybersecurity</a:t>
            </a:r>
          </a:p>
        </p:txBody>
      </p:sp>
      <p:sp>
        <p:nvSpPr>
          <p:cNvPr id="14" name="TextBox 13">
            <a:extLst>
              <a:ext uri="{FF2B5EF4-FFF2-40B4-BE49-F238E27FC236}">
                <a16:creationId xmlns:a16="http://schemas.microsoft.com/office/drawing/2014/main" id="{D636778C-A4EE-2869-0AC4-DC057903FA46}"/>
              </a:ext>
            </a:extLst>
          </p:cNvPr>
          <p:cNvSpPr txBox="1"/>
          <p:nvPr/>
        </p:nvSpPr>
        <p:spPr>
          <a:xfrm>
            <a:off x="8304421" y="3503103"/>
            <a:ext cx="3617694" cy="2462213"/>
          </a:xfrm>
          <a:prstGeom prst="rect">
            <a:avLst/>
          </a:prstGeom>
          <a:noFill/>
        </p:spPr>
        <p:txBody>
          <a:bodyPr wrap="square">
            <a:spAutoFit/>
          </a:bodyPr>
          <a:lstStyle/>
          <a:p>
            <a:r>
              <a:rPr lang="en-US" sz="3200" b="1" dirty="0">
                <a:solidFill>
                  <a:schemeClr val="accent5"/>
                </a:solidFill>
                <a:latin typeface="Arial" panose="020B0604020202020204" pitchFamily="34" charset="0"/>
                <a:ea typeface="Calibri"/>
                <a:cs typeface="Arial" panose="020B0604020202020204" pitchFamily="34" charset="0"/>
              </a:rPr>
              <a:t>SM Requirements Specifications</a:t>
            </a:r>
          </a:p>
          <a:p>
            <a:pPr marL="285750" indent="-285750">
              <a:buFont typeface="Arial" panose="020B0604020202020204" pitchFamily="34" charset="0"/>
              <a:buChar char="•"/>
            </a:pPr>
            <a:r>
              <a:rPr lang="en-US" sz="1800" dirty="0">
                <a:solidFill>
                  <a:srgbClr val="000000"/>
                </a:solidFill>
                <a:latin typeface="Arial" panose="020B0604020202020204" pitchFamily="34" charset="0"/>
                <a:ea typeface="Calibri"/>
                <a:cs typeface="Arial" panose="020B0604020202020204" pitchFamily="34" charset="0"/>
              </a:rPr>
              <a:t>Best Practices &amp; Standards</a:t>
            </a:r>
          </a:p>
          <a:p>
            <a:pPr marL="285750" indent="-285750">
              <a:buFont typeface="Arial" panose="020B0604020202020204" pitchFamily="34" charset="0"/>
              <a:buChar char="•"/>
            </a:pPr>
            <a:r>
              <a:rPr lang="en-US" sz="1800" dirty="0">
                <a:solidFill>
                  <a:srgbClr val="000000"/>
                </a:solidFill>
                <a:latin typeface="Arial" panose="020B0604020202020204" pitchFamily="34" charset="0"/>
                <a:ea typeface="Calibri"/>
                <a:cs typeface="Arial" panose="020B0604020202020204" pitchFamily="34" charset="0"/>
              </a:rPr>
              <a:t>Interoperability Guidelines</a:t>
            </a:r>
          </a:p>
          <a:p>
            <a:pPr marL="285750" indent="-285750">
              <a:buFont typeface="Arial" panose="020B0604020202020204" pitchFamily="34" charset="0"/>
              <a:buChar char="•"/>
            </a:pPr>
            <a:r>
              <a:rPr lang="en-US" sz="1800" dirty="0">
                <a:solidFill>
                  <a:srgbClr val="000000"/>
                </a:solidFill>
                <a:latin typeface="Arial" panose="020B0604020202020204" pitchFamily="34" charset="0"/>
                <a:ea typeface="Calibri"/>
                <a:cs typeface="Arial" panose="020B0604020202020204" pitchFamily="34" charset="0"/>
              </a:rPr>
              <a:t>Expectations for Manufacturers and Technology Providers</a:t>
            </a:r>
          </a:p>
        </p:txBody>
      </p:sp>
    </p:spTree>
    <p:extLst>
      <p:ext uri="{BB962C8B-B14F-4D97-AF65-F5344CB8AC3E}">
        <p14:creationId xmlns:p14="http://schemas.microsoft.com/office/powerpoint/2010/main" val="3326708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Oval 118">
            <a:extLst>
              <a:ext uri="{FF2B5EF4-FFF2-40B4-BE49-F238E27FC236}">
                <a16:creationId xmlns:a16="http://schemas.microsoft.com/office/drawing/2014/main" id="{4BD03F70-FB58-254B-B6ED-D08BCD843A2E}"/>
              </a:ext>
            </a:extLst>
          </p:cNvPr>
          <p:cNvSpPr>
            <a:spLocks noChangeAspect="1"/>
          </p:cNvSpPr>
          <p:nvPr/>
        </p:nvSpPr>
        <p:spPr>
          <a:xfrm>
            <a:off x="5062968" y="3906319"/>
            <a:ext cx="914400" cy="914400"/>
          </a:xfrm>
          <a:prstGeom prst="ellipse">
            <a:avLst/>
          </a:prstGeom>
          <a:solidFill>
            <a:schemeClr val="accent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Gateway</a:t>
            </a:r>
          </a:p>
        </p:txBody>
      </p:sp>
      <p:grpSp>
        <p:nvGrpSpPr>
          <p:cNvPr id="18" name="Group 17">
            <a:extLst>
              <a:ext uri="{FF2B5EF4-FFF2-40B4-BE49-F238E27FC236}">
                <a16:creationId xmlns:a16="http://schemas.microsoft.com/office/drawing/2014/main" id="{3F5FC69F-3C6D-4F5A-AEA6-0B118D8F7691}"/>
              </a:ext>
            </a:extLst>
          </p:cNvPr>
          <p:cNvGrpSpPr/>
          <p:nvPr/>
        </p:nvGrpSpPr>
        <p:grpSpPr>
          <a:xfrm>
            <a:off x="5062968" y="5173596"/>
            <a:ext cx="914400" cy="914400"/>
            <a:chOff x="3812228" y="5015688"/>
            <a:chExt cx="914400" cy="914400"/>
          </a:xfrm>
        </p:grpSpPr>
        <p:sp>
          <p:nvSpPr>
            <p:cNvPr id="96" name="Oval 95">
              <a:extLst>
                <a:ext uri="{FF2B5EF4-FFF2-40B4-BE49-F238E27FC236}">
                  <a16:creationId xmlns:a16="http://schemas.microsoft.com/office/drawing/2014/main" id="{97EFF3EC-D27E-F841-848A-9C8E9B78D847}"/>
                </a:ext>
              </a:extLst>
            </p:cNvPr>
            <p:cNvSpPr/>
            <p:nvPr/>
          </p:nvSpPr>
          <p:spPr>
            <a:xfrm>
              <a:off x="3812228" y="5015688"/>
              <a:ext cx="914400" cy="914400"/>
            </a:xfrm>
            <a:prstGeom prst="ellipse">
              <a:avLst/>
            </a:prstGeom>
            <a:solidFill>
              <a:schemeClr val="accent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0" b="1"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77" name="Picture 76">
              <a:extLst>
                <a:ext uri="{FF2B5EF4-FFF2-40B4-BE49-F238E27FC236}">
                  <a16:creationId xmlns:a16="http://schemas.microsoft.com/office/drawing/2014/main" id="{5E750406-6987-0042-9146-C09B946F6C6B}"/>
                </a:ext>
              </a:extLst>
            </p:cNvPr>
            <p:cNvPicPr>
              <a:picLocks noChangeAspect="1"/>
            </p:cNvPicPr>
            <p:nvPr/>
          </p:nvPicPr>
          <p:blipFill>
            <a:blip r:embed="rId3" cstate="hqprint">
              <a:biLevel thresh="25000"/>
              <a:extLst>
                <a:ext uri="{28A0092B-C50C-407E-A947-70E740481C1C}">
                  <a14:useLocalDpi xmlns:a14="http://schemas.microsoft.com/office/drawing/2010/main" val="0"/>
                </a:ext>
              </a:extLst>
            </a:blip>
            <a:srcRect/>
            <a:stretch/>
          </p:blipFill>
          <p:spPr>
            <a:xfrm>
              <a:off x="4057469" y="5247285"/>
              <a:ext cx="413627" cy="413627"/>
            </a:xfrm>
            <a:prstGeom prst="rect">
              <a:avLst/>
            </a:prstGeom>
            <a:ln>
              <a:noFill/>
            </a:ln>
          </p:spPr>
        </p:pic>
      </p:grpSp>
      <p:cxnSp>
        <p:nvCxnSpPr>
          <p:cNvPr id="46" name="Straight Connector 45">
            <a:extLst>
              <a:ext uri="{FF2B5EF4-FFF2-40B4-BE49-F238E27FC236}">
                <a16:creationId xmlns:a16="http://schemas.microsoft.com/office/drawing/2014/main" id="{2C58A363-1B0D-6C41-B61B-FE3D5C73CA90}"/>
              </a:ext>
            </a:extLst>
          </p:cNvPr>
          <p:cNvCxnSpPr>
            <a:cxnSpLocks/>
          </p:cNvCxnSpPr>
          <p:nvPr/>
        </p:nvCxnSpPr>
        <p:spPr>
          <a:xfrm>
            <a:off x="1545374" y="4085589"/>
            <a:ext cx="7511813"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D9306013-9040-9444-94BF-5D19030655E5}"/>
              </a:ext>
            </a:extLst>
          </p:cNvPr>
          <p:cNvCxnSpPr>
            <a:cxnSpLocks/>
            <a:stCxn id="177" idx="2"/>
            <a:endCxn id="132" idx="3"/>
          </p:cNvCxnSpPr>
          <p:nvPr/>
        </p:nvCxnSpPr>
        <p:spPr>
          <a:xfrm flipH="1">
            <a:off x="6270079" y="2391772"/>
            <a:ext cx="1515905" cy="2122"/>
          </a:xfrm>
          <a:prstGeom prst="straightConnector1">
            <a:avLst/>
          </a:prstGeom>
          <a:ln w="222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BF904C43-2D08-7541-A57A-959120428517}"/>
              </a:ext>
            </a:extLst>
          </p:cNvPr>
          <p:cNvCxnSpPr>
            <a:cxnSpLocks/>
            <a:stCxn id="132" idx="0"/>
            <a:endCxn id="239" idx="4"/>
          </p:cNvCxnSpPr>
          <p:nvPr/>
        </p:nvCxnSpPr>
        <p:spPr>
          <a:xfrm flipV="1">
            <a:off x="5520168" y="1381293"/>
            <a:ext cx="0" cy="629296"/>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80" name="Straight Arrow Connector 179">
            <a:extLst>
              <a:ext uri="{FF2B5EF4-FFF2-40B4-BE49-F238E27FC236}">
                <a16:creationId xmlns:a16="http://schemas.microsoft.com/office/drawing/2014/main" id="{6AE8F609-1B5E-3B41-9824-66985C828D28}"/>
              </a:ext>
            </a:extLst>
          </p:cNvPr>
          <p:cNvCxnSpPr>
            <a:cxnSpLocks/>
            <a:stCxn id="119" idx="0"/>
            <a:endCxn id="132" idx="2"/>
          </p:cNvCxnSpPr>
          <p:nvPr/>
        </p:nvCxnSpPr>
        <p:spPr>
          <a:xfrm flipV="1">
            <a:off x="5520168" y="2777199"/>
            <a:ext cx="0" cy="112912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132" name="Rectangle 131">
            <a:extLst>
              <a:ext uri="{FF2B5EF4-FFF2-40B4-BE49-F238E27FC236}">
                <a16:creationId xmlns:a16="http://schemas.microsoft.com/office/drawing/2014/main" id="{A001E220-BC08-044C-85E3-6F30D3C3DFB2}"/>
              </a:ext>
            </a:extLst>
          </p:cNvPr>
          <p:cNvSpPr/>
          <p:nvPr/>
        </p:nvSpPr>
        <p:spPr>
          <a:xfrm>
            <a:off x="4770257" y="2010589"/>
            <a:ext cx="1499822" cy="766610"/>
          </a:xfrm>
          <a:prstGeom prst="rect">
            <a:avLst/>
          </a:prstGeom>
          <a:solidFill>
            <a:schemeClr val="accent1"/>
          </a:solidFill>
          <a:ln w="127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64008" rIns="0" bIns="0" rtlCol="0" anchor="ct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a:ea typeface="+mn-ea"/>
                <a:cs typeface="+mn-cs"/>
              </a:rPr>
              <a:t>SMIP Core</a:t>
            </a:r>
          </a:p>
        </p:txBody>
      </p:sp>
      <p:cxnSp>
        <p:nvCxnSpPr>
          <p:cNvPr id="254" name="Elbow Connector 253">
            <a:extLst>
              <a:ext uri="{FF2B5EF4-FFF2-40B4-BE49-F238E27FC236}">
                <a16:creationId xmlns:a16="http://schemas.microsoft.com/office/drawing/2014/main" id="{EC422535-E87A-6741-9A5C-490948D146FB}"/>
              </a:ext>
            </a:extLst>
          </p:cNvPr>
          <p:cNvCxnSpPr>
            <a:cxnSpLocks/>
            <a:stCxn id="177" idx="0"/>
            <a:endCxn id="129" idx="6"/>
          </p:cNvCxnSpPr>
          <p:nvPr/>
        </p:nvCxnSpPr>
        <p:spPr>
          <a:xfrm rot="16200000" flipV="1">
            <a:off x="6052219" y="-256393"/>
            <a:ext cx="1010479" cy="3371452"/>
          </a:xfrm>
          <a:prstGeom prst="bentConnector2">
            <a:avLst/>
          </a:prstGeom>
          <a:ln w="222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77" name="Oval 176">
            <a:extLst>
              <a:ext uri="{FF2B5EF4-FFF2-40B4-BE49-F238E27FC236}">
                <a16:creationId xmlns:a16="http://schemas.microsoft.com/office/drawing/2014/main" id="{74592CB5-578D-C742-ADAE-3BE2D560BF82}"/>
              </a:ext>
            </a:extLst>
          </p:cNvPr>
          <p:cNvSpPr>
            <a:spLocks noChangeAspect="1"/>
          </p:cNvSpPr>
          <p:nvPr/>
        </p:nvSpPr>
        <p:spPr>
          <a:xfrm>
            <a:off x="7785984" y="1934572"/>
            <a:ext cx="914400" cy="914400"/>
          </a:xfrm>
          <a:prstGeom prst="ellipse">
            <a:avLst/>
          </a:prstGeom>
          <a:solidFill>
            <a:schemeClr val="accent1"/>
          </a:solid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srgbClr val="FFFFFF"/>
              </a:solidFill>
              <a:effectLst/>
              <a:uLnTx/>
              <a:uFillTx/>
              <a:latin typeface="Arial" panose="020B0604020202020204"/>
              <a:ea typeface="+mn-ea"/>
              <a:cs typeface="Arial" panose="020B0604020202020204" pitchFamily="34" charset="0"/>
            </a:endParaRPr>
          </a:p>
        </p:txBody>
      </p:sp>
      <p:sp>
        <p:nvSpPr>
          <p:cNvPr id="92" name="TextBox 91">
            <a:extLst>
              <a:ext uri="{FF2B5EF4-FFF2-40B4-BE49-F238E27FC236}">
                <a16:creationId xmlns:a16="http://schemas.microsoft.com/office/drawing/2014/main" id="{1DC3A358-F264-40F3-A510-0C18FD97F93D}"/>
              </a:ext>
            </a:extLst>
          </p:cNvPr>
          <p:cNvSpPr txBox="1"/>
          <p:nvPr/>
        </p:nvSpPr>
        <p:spPr>
          <a:xfrm>
            <a:off x="5962755" y="5523177"/>
            <a:ext cx="1048248" cy="281295"/>
          </a:xfrm>
          <a:prstGeom prst="rect">
            <a:avLst/>
          </a:prstGeom>
          <a:noFill/>
        </p:spPr>
        <p:txBody>
          <a:bodyPr wrap="square" rtlCol="0">
            <a:spAutoFit/>
          </a:bodyPr>
          <a:lstStyle/>
          <a:p>
            <a:pPr marL="0" marR="0" lvl="0" indent="0" algn="ctr" defTabSz="914400" rtl="0" eaLnBrk="1" fontAlgn="auto" latinLnBrk="0" hangingPunct="1">
              <a:lnSpc>
                <a:spcPts val="1560"/>
              </a:lnSpc>
              <a:spcBef>
                <a:spcPts val="0"/>
              </a:spcBef>
              <a:spcAft>
                <a:spcPts val="0"/>
              </a:spcAft>
              <a:buClrTx/>
              <a:buSzTx/>
              <a:buFontTx/>
              <a:buNone/>
              <a:tabLst/>
              <a:defRPr/>
            </a:pPr>
            <a:r>
              <a:rPr kumimoji="0" lang="en-US" sz="1200" b="1" i="0" u="none" strike="noStrike" kern="1200" cap="none" spc="0" normalizeH="0" baseline="0" noProof="0">
                <a:ln>
                  <a:noFill/>
                </a:ln>
                <a:solidFill>
                  <a:srgbClr val="4084EE"/>
                </a:solidFill>
                <a:effectLst/>
                <a:uLnTx/>
                <a:uFillTx/>
                <a:latin typeface="Arial" panose="020B0604020202020204"/>
                <a:ea typeface="+mn-ea"/>
                <a:cs typeface="+mn-cs"/>
              </a:rPr>
              <a:t>OT Network</a:t>
            </a:r>
          </a:p>
        </p:txBody>
      </p:sp>
      <p:cxnSp>
        <p:nvCxnSpPr>
          <p:cNvPr id="105" name="Straight Arrow Connector 104">
            <a:extLst>
              <a:ext uri="{FF2B5EF4-FFF2-40B4-BE49-F238E27FC236}">
                <a16:creationId xmlns:a16="http://schemas.microsoft.com/office/drawing/2014/main" id="{3AF81D73-3159-4ED1-A841-7DB5CCB6B7CF}"/>
              </a:ext>
            </a:extLst>
          </p:cNvPr>
          <p:cNvCxnSpPr>
            <a:cxnSpLocks/>
            <a:endCxn id="119" idx="4"/>
          </p:cNvCxnSpPr>
          <p:nvPr/>
        </p:nvCxnSpPr>
        <p:spPr>
          <a:xfrm flipV="1">
            <a:off x="5520168" y="4820719"/>
            <a:ext cx="0" cy="352877"/>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31" name="Cylinder 30">
            <a:extLst>
              <a:ext uri="{FF2B5EF4-FFF2-40B4-BE49-F238E27FC236}">
                <a16:creationId xmlns:a16="http://schemas.microsoft.com/office/drawing/2014/main" id="{DCA626A4-4138-4FDE-B6F4-26E3BEBB9318}"/>
              </a:ext>
            </a:extLst>
          </p:cNvPr>
          <p:cNvSpPr/>
          <p:nvPr/>
        </p:nvSpPr>
        <p:spPr>
          <a:xfrm>
            <a:off x="1449177" y="1149089"/>
            <a:ext cx="678673" cy="766584"/>
          </a:xfrm>
          <a:prstGeom prst="can">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panose="020B0604020202020204"/>
                <a:ea typeface="+mn-ea"/>
                <a:cs typeface="+mn-cs"/>
              </a:rPr>
              <a:t>Cloud Library</a:t>
            </a:r>
          </a:p>
        </p:txBody>
      </p:sp>
      <p:cxnSp>
        <p:nvCxnSpPr>
          <p:cNvPr id="114" name="Elbow Connector 253">
            <a:extLst>
              <a:ext uri="{FF2B5EF4-FFF2-40B4-BE49-F238E27FC236}">
                <a16:creationId xmlns:a16="http://schemas.microsoft.com/office/drawing/2014/main" id="{44C2A88C-AD1E-46E6-8D44-2E2242C642A5}"/>
              </a:ext>
            </a:extLst>
          </p:cNvPr>
          <p:cNvCxnSpPr>
            <a:cxnSpLocks/>
            <a:stCxn id="31" idx="4"/>
            <a:endCxn id="132" idx="1"/>
          </p:cNvCxnSpPr>
          <p:nvPr/>
        </p:nvCxnSpPr>
        <p:spPr>
          <a:xfrm>
            <a:off x="2127850" y="1532381"/>
            <a:ext cx="2642407" cy="861513"/>
          </a:xfrm>
          <a:prstGeom prst="bentConnector3">
            <a:avLst>
              <a:gd name="adj1" fmla="val 55830"/>
            </a:avLst>
          </a:prstGeom>
          <a:ln w="222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Elbow Connector 253">
            <a:extLst>
              <a:ext uri="{FF2B5EF4-FFF2-40B4-BE49-F238E27FC236}">
                <a16:creationId xmlns:a16="http://schemas.microsoft.com/office/drawing/2014/main" id="{9DC150F5-7AE9-4A10-ADE7-2B346B8587A1}"/>
              </a:ext>
            </a:extLst>
          </p:cNvPr>
          <p:cNvCxnSpPr>
            <a:cxnSpLocks/>
            <a:stCxn id="31" idx="4"/>
            <a:endCxn id="119" idx="2"/>
          </p:cNvCxnSpPr>
          <p:nvPr/>
        </p:nvCxnSpPr>
        <p:spPr>
          <a:xfrm>
            <a:off x="2127850" y="1532381"/>
            <a:ext cx="2935118" cy="2831138"/>
          </a:xfrm>
          <a:prstGeom prst="bentConnector3">
            <a:avLst>
              <a:gd name="adj1" fmla="val 50000"/>
            </a:avLst>
          </a:prstGeom>
          <a:ln w="222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06" name="Oval 105">
            <a:extLst>
              <a:ext uri="{FF2B5EF4-FFF2-40B4-BE49-F238E27FC236}">
                <a16:creationId xmlns:a16="http://schemas.microsoft.com/office/drawing/2014/main" id="{908A88E7-7723-4C56-A43B-9EDFCF8C0304}"/>
              </a:ext>
            </a:extLst>
          </p:cNvPr>
          <p:cNvSpPr>
            <a:spLocks noChangeAspect="1"/>
          </p:cNvSpPr>
          <p:nvPr/>
        </p:nvSpPr>
        <p:spPr>
          <a:xfrm>
            <a:off x="2594667" y="1050217"/>
            <a:ext cx="914400" cy="914400"/>
          </a:xfrm>
          <a:prstGeom prst="ellipse">
            <a:avLst/>
          </a:prstGeom>
          <a:solidFill>
            <a:schemeClr val="accent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29" name="Oval 128">
            <a:extLst>
              <a:ext uri="{FF2B5EF4-FFF2-40B4-BE49-F238E27FC236}">
                <a16:creationId xmlns:a16="http://schemas.microsoft.com/office/drawing/2014/main" id="{210A28EB-3BD0-443A-9728-079EC1D23995}"/>
              </a:ext>
            </a:extLst>
          </p:cNvPr>
          <p:cNvSpPr>
            <a:spLocks noChangeAspect="1"/>
          </p:cNvSpPr>
          <p:nvPr/>
        </p:nvSpPr>
        <p:spPr>
          <a:xfrm>
            <a:off x="3957332" y="466893"/>
            <a:ext cx="914400" cy="914400"/>
          </a:xfrm>
          <a:prstGeom prst="ellipse">
            <a:avLst/>
          </a:prstGeom>
          <a:solidFill>
            <a:schemeClr val="bg1"/>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4084EE"/>
                </a:solidFill>
                <a:effectLst/>
                <a:uLnTx/>
                <a:uFillTx/>
                <a:latin typeface="Arial" panose="020B0604020202020204"/>
                <a:ea typeface="+mn-ea"/>
                <a:cs typeface="Arial" panose="020B0604020202020204" pitchFamily="34" charset="0"/>
              </a:rPr>
              <a:t>App</a:t>
            </a:r>
            <a:r>
              <a:rPr kumimoji="0" lang="en-US" sz="1300" b="1" i="0" u="none" strike="noStrike" kern="1200" cap="none" spc="0" normalizeH="0" baseline="30000" noProof="0">
                <a:ln>
                  <a:noFill/>
                </a:ln>
                <a:solidFill>
                  <a:srgbClr val="4084EE"/>
                </a:solidFill>
                <a:effectLst/>
                <a:uLnTx/>
                <a:uFillTx/>
                <a:latin typeface="Arial" panose="020B0604020202020204"/>
                <a:ea typeface="+mn-ea"/>
                <a:cs typeface="Arial" panose="020B0604020202020204" pitchFamily="34" charset="0"/>
              </a:rPr>
              <a:t>1</a:t>
            </a:r>
          </a:p>
        </p:txBody>
      </p:sp>
      <p:sp>
        <p:nvSpPr>
          <p:cNvPr id="239" name="Oval 238">
            <a:extLst>
              <a:ext uri="{FF2B5EF4-FFF2-40B4-BE49-F238E27FC236}">
                <a16:creationId xmlns:a16="http://schemas.microsoft.com/office/drawing/2014/main" id="{3C4706BA-94D2-9D41-9F1C-2537ED881D92}"/>
              </a:ext>
            </a:extLst>
          </p:cNvPr>
          <p:cNvSpPr>
            <a:spLocks noChangeAspect="1"/>
          </p:cNvSpPr>
          <p:nvPr/>
        </p:nvSpPr>
        <p:spPr>
          <a:xfrm>
            <a:off x="5062968" y="466893"/>
            <a:ext cx="914400" cy="914400"/>
          </a:xfrm>
          <a:prstGeom prst="ellipse">
            <a:avLst/>
          </a:prstGeom>
          <a:solidFill>
            <a:schemeClr val="bg1"/>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4084EE"/>
                </a:solidFill>
                <a:effectLst/>
                <a:uLnTx/>
                <a:uFillTx/>
                <a:latin typeface="Arial" panose="020B0604020202020204"/>
                <a:ea typeface="+mn-ea"/>
                <a:cs typeface="Arial" panose="020B0604020202020204" pitchFamily="34" charset="0"/>
              </a:rPr>
              <a:t>App</a:t>
            </a:r>
            <a:r>
              <a:rPr kumimoji="0" lang="en-US" sz="1100" b="1" i="0" u="none" strike="noStrike" kern="1200" cap="none" spc="0" normalizeH="0" baseline="30000" noProof="0">
                <a:ln>
                  <a:noFill/>
                </a:ln>
                <a:solidFill>
                  <a:srgbClr val="4084EE"/>
                </a:solidFill>
                <a:effectLst/>
                <a:uLnTx/>
                <a:uFillTx/>
                <a:latin typeface="Arial" panose="020B0604020202020204"/>
                <a:ea typeface="+mn-ea"/>
                <a:cs typeface="Arial" panose="020B0604020202020204" pitchFamily="34" charset="0"/>
              </a:rPr>
              <a:t>2</a:t>
            </a:r>
          </a:p>
        </p:txBody>
      </p:sp>
      <p:sp>
        <p:nvSpPr>
          <p:cNvPr id="143" name="Oval 142">
            <a:extLst>
              <a:ext uri="{FF2B5EF4-FFF2-40B4-BE49-F238E27FC236}">
                <a16:creationId xmlns:a16="http://schemas.microsoft.com/office/drawing/2014/main" id="{BD32A106-C951-4995-B420-2AC45A351A8B}"/>
              </a:ext>
            </a:extLst>
          </p:cNvPr>
          <p:cNvSpPr>
            <a:spLocks noChangeAspect="1"/>
          </p:cNvSpPr>
          <p:nvPr/>
        </p:nvSpPr>
        <p:spPr>
          <a:xfrm>
            <a:off x="6098033" y="466893"/>
            <a:ext cx="914400" cy="914400"/>
          </a:xfrm>
          <a:prstGeom prst="ellipse">
            <a:avLst/>
          </a:prstGeom>
          <a:solidFill>
            <a:schemeClr val="bg1"/>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err="1">
                <a:ln>
                  <a:noFill/>
                </a:ln>
                <a:solidFill>
                  <a:srgbClr val="4084EE"/>
                </a:solidFill>
                <a:effectLst/>
                <a:uLnTx/>
                <a:uFillTx/>
                <a:latin typeface="Arial" panose="020B0604020202020204"/>
                <a:ea typeface="+mn-ea"/>
                <a:cs typeface="Arial" panose="020B0604020202020204" pitchFamily="34" charset="0"/>
              </a:rPr>
              <a:t>App</a:t>
            </a:r>
            <a:r>
              <a:rPr kumimoji="0" lang="en-US" sz="1300" b="1" i="0" u="none" strike="noStrike" kern="1200" cap="none" spc="0" normalizeH="0" baseline="30000" noProof="0" err="1">
                <a:ln>
                  <a:noFill/>
                </a:ln>
                <a:solidFill>
                  <a:srgbClr val="4084EE"/>
                </a:solidFill>
                <a:effectLst/>
                <a:uLnTx/>
                <a:uFillTx/>
                <a:latin typeface="Arial" panose="020B0604020202020204"/>
                <a:ea typeface="+mn-ea"/>
                <a:cs typeface="Arial" panose="020B0604020202020204" pitchFamily="34" charset="0"/>
              </a:rPr>
              <a:t>n</a:t>
            </a:r>
            <a:endParaRPr kumimoji="0" lang="en-US" sz="1300" b="1" i="0" u="none" strike="noStrike" kern="1200" cap="none" spc="0" normalizeH="0" baseline="30000" noProof="0">
              <a:ln>
                <a:noFill/>
              </a:ln>
              <a:solidFill>
                <a:srgbClr val="4084EE"/>
              </a:solidFill>
              <a:effectLst/>
              <a:uLnTx/>
              <a:uFillTx/>
              <a:latin typeface="Arial" panose="020B0604020202020204"/>
              <a:ea typeface="+mn-ea"/>
              <a:cs typeface="Arial" panose="020B0604020202020204" pitchFamily="34" charset="0"/>
            </a:endParaRPr>
          </a:p>
        </p:txBody>
      </p:sp>
      <p:pic>
        <p:nvPicPr>
          <p:cNvPr id="153" name="Picture 152">
            <a:extLst>
              <a:ext uri="{FF2B5EF4-FFF2-40B4-BE49-F238E27FC236}">
                <a16:creationId xmlns:a16="http://schemas.microsoft.com/office/drawing/2014/main" id="{CBF8A99D-B468-48B2-8A0E-4ACA1C759B0E}"/>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73810"/>
          <a:stretch/>
        </p:blipFill>
        <p:spPr>
          <a:xfrm>
            <a:off x="2955974" y="1720250"/>
            <a:ext cx="181517" cy="177603"/>
          </a:xfrm>
          <a:prstGeom prst="rect">
            <a:avLst/>
          </a:prstGeom>
        </p:spPr>
      </p:pic>
      <p:sp>
        <p:nvSpPr>
          <p:cNvPr id="63" name="TextBox 62">
            <a:extLst>
              <a:ext uri="{FF2B5EF4-FFF2-40B4-BE49-F238E27FC236}">
                <a16:creationId xmlns:a16="http://schemas.microsoft.com/office/drawing/2014/main" id="{5D06D385-0635-4E2A-B0C9-D89A446FF39E}"/>
              </a:ext>
            </a:extLst>
          </p:cNvPr>
          <p:cNvSpPr txBox="1"/>
          <p:nvPr/>
        </p:nvSpPr>
        <p:spPr>
          <a:xfrm>
            <a:off x="2536806" y="1247854"/>
            <a:ext cx="105265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Arial" panose="020B0604020202020204"/>
                <a:ea typeface="+mn-ea"/>
                <a:cs typeface="+mn-cs"/>
              </a:rPr>
              <a:t>SM </a:t>
            </a:r>
            <a:br>
              <a:rPr kumimoji="0" lang="en-US" sz="1100" b="1"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en-US" sz="1100" b="1" i="0" u="none" strike="noStrike" kern="1200" cap="none" spc="0" normalizeH="0" baseline="0" noProof="0" dirty="0">
                <a:ln>
                  <a:noFill/>
                </a:ln>
                <a:solidFill>
                  <a:srgbClr val="FFFFFF"/>
                </a:solidFill>
                <a:effectLst/>
                <a:uLnTx/>
                <a:uFillTx/>
                <a:latin typeface="Arial" panose="020B0604020202020204"/>
                <a:ea typeface="+mn-ea"/>
                <a:cs typeface="+mn-cs"/>
              </a:rPr>
              <a:t>Marketplace</a:t>
            </a:r>
          </a:p>
        </p:txBody>
      </p:sp>
      <p:sp>
        <p:nvSpPr>
          <p:cNvPr id="156" name="TextBox 155">
            <a:extLst>
              <a:ext uri="{FF2B5EF4-FFF2-40B4-BE49-F238E27FC236}">
                <a16:creationId xmlns:a16="http://schemas.microsoft.com/office/drawing/2014/main" id="{E90364B4-19BB-49F9-9D9C-7DF87315CC63}"/>
              </a:ext>
            </a:extLst>
          </p:cNvPr>
          <p:cNvSpPr txBox="1"/>
          <p:nvPr/>
        </p:nvSpPr>
        <p:spPr>
          <a:xfrm>
            <a:off x="7716855" y="2269410"/>
            <a:ext cx="105265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panose="020B0604020202020204"/>
                <a:ea typeface="+mn-ea"/>
                <a:cs typeface="+mn-cs"/>
              </a:rPr>
              <a:t>Orchestration</a:t>
            </a:r>
          </a:p>
        </p:txBody>
      </p:sp>
      <p:grpSp>
        <p:nvGrpSpPr>
          <p:cNvPr id="74" name="Group 73">
            <a:extLst>
              <a:ext uri="{FF2B5EF4-FFF2-40B4-BE49-F238E27FC236}">
                <a16:creationId xmlns:a16="http://schemas.microsoft.com/office/drawing/2014/main" id="{17D44F05-BDBE-4759-B593-132128981806}"/>
              </a:ext>
            </a:extLst>
          </p:cNvPr>
          <p:cNvGrpSpPr/>
          <p:nvPr/>
        </p:nvGrpSpPr>
        <p:grpSpPr>
          <a:xfrm>
            <a:off x="6581089" y="2854374"/>
            <a:ext cx="697888" cy="955236"/>
            <a:chOff x="6945017" y="2894191"/>
            <a:chExt cx="859201" cy="1176033"/>
          </a:xfrm>
        </p:grpSpPr>
        <p:pic>
          <p:nvPicPr>
            <p:cNvPr id="66" name="Picture 65">
              <a:extLst>
                <a:ext uri="{FF2B5EF4-FFF2-40B4-BE49-F238E27FC236}">
                  <a16:creationId xmlns:a16="http://schemas.microsoft.com/office/drawing/2014/main" id="{5562A22A-436B-4F71-9162-CE038963B470}"/>
                </a:ext>
              </a:extLst>
            </p:cNvPr>
            <p:cNvPicPr>
              <a:picLocks noChangeAspect="1"/>
            </p:cNvPicPr>
            <p:nvPr/>
          </p:nvPicPr>
          <p:blipFill rotWithShape="1">
            <a:blip r:embed="rId5">
              <a:extLst>
                <a:ext uri="{28A0092B-C50C-407E-A947-70E740481C1C}">
                  <a14:useLocalDpi xmlns:a14="http://schemas.microsoft.com/office/drawing/2010/main" val="0"/>
                </a:ext>
              </a:extLst>
            </a:blip>
            <a:srcRect l="12352" r="20515"/>
            <a:stretch/>
          </p:blipFill>
          <p:spPr>
            <a:xfrm>
              <a:off x="6945017" y="2894191"/>
              <a:ext cx="790515" cy="823453"/>
            </a:xfrm>
            <a:prstGeom prst="rect">
              <a:avLst/>
            </a:prstGeom>
          </p:spPr>
        </p:pic>
        <p:sp>
          <p:nvSpPr>
            <p:cNvPr id="73" name="TextBox 72">
              <a:extLst>
                <a:ext uri="{FF2B5EF4-FFF2-40B4-BE49-F238E27FC236}">
                  <a16:creationId xmlns:a16="http://schemas.microsoft.com/office/drawing/2014/main" id="{08F2DA69-EAB9-4372-A10D-DE9953705126}"/>
                </a:ext>
              </a:extLst>
            </p:cNvPr>
            <p:cNvSpPr txBox="1"/>
            <p:nvPr/>
          </p:nvSpPr>
          <p:spPr>
            <a:xfrm>
              <a:off x="6954305" y="3639337"/>
              <a:ext cx="849913" cy="43088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4084EE">
                      <a:lumMod val="75000"/>
                    </a:srgbClr>
                  </a:solidFill>
                  <a:effectLst/>
                  <a:uLnTx/>
                  <a:uFillTx/>
                  <a:latin typeface="Arial" panose="020B0604020202020204"/>
                  <a:ea typeface="+mn-ea"/>
                  <a:cs typeface="+mn-cs"/>
                </a:rPr>
                <a:t>Directory</a:t>
              </a:r>
              <a:br>
                <a:rPr kumimoji="0" lang="en-US" sz="1050" b="0" i="0" u="none" strike="noStrike" kern="1200" cap="none" spc="0" normalizeH="0" baseline="0" noProof="0">
                  <a:ln>
                    <a:noFill/>
                  </a:ln>
                  <a:solidFill>
                    <a:srgbClr val="4084EE">
                      <a:lumMod val="75000"/>
                    </a:srgbClr>
                  </a:solidFill>
                  <a:effectLst/>
                  <a:uLnTx/>
                  <a:uFillTx/>
                  <a:latin typeface="Arial" panose="020B0604020202020204"/>
                  <a:ea typeface="+mn-ea"/>
                  <a:cs typeface="+mn-cs"/>
                </a:rPr>
              </a:br>
              <a:r>
                <a:rPr kumimoji="0" lang="en-US" sz="1050" b="0" i="0" u="none" strike="noStrike" kern="1200" cap="none" spc="0" normalizeH="0" baseline="0" noProof="0">
                  <a:ln>
                    <a:noFill/>
                  </a:ln>
                  <a:solidFill>
                    <a:srgbClr val="4084EE">
                      <a:lumMod val="75000"/>
                    </a:srgbClr>
                  </a:solidFill>
                  <a:effectLst/>
                  <a:uLnTx/>
                  <a:uFillTx/>
                  <a:latin typeface="Arial" panose="020B0604020202020204"/>
                  <a:ea typeface="+mn-ea"/>
                  <a:cs typeface="+mn-cs"/>
                </a:rPr>
                <a:t>Integration</a:t>
              </a:r>
            </a:p>
          </p:txBody>
        </p:sp>
      </p:grpSp>
      <p:cxnSp>
        <p:nvCxnSpPr>
          <p:cNvPr id="175" name="Elbow Connector 253">
            <a:extLst>
              <a:ext uri="{FF2B5EF4-FFF2-40B4-BE49-F238E27FC236}">
                <a16:creationId xmlns:a16="http://schemas.microsoft.com/office/drawing/2014/main" id="{586094B4-C173-40F2-BF7C-2A1B53088CAF}"/>
              </a:ext>
            </a:extLst>
          </p:cNvPr>
          <p:cNvCxnSpPr>
            <a:cxnSpLocks/>
            <a:stCxn id="137" idx="2"/>
          </p:cNvCxnSpPr>
          <p:nvPr/>
        </p:nvCxnSpPr>
        <p:spPr>
          <a:xfrm rot="10800000">
            <a:off x="4791112" y="2244812"/>
            <a:ext cx="1612449" cy="978029"/>
          </a:xfrm>
          <a:prstGeom prst="bentConnector3">
            <a:avLst>
              <a:gd name="adj1" fmla="val 23095"/>
            </a:avLst>
          </a:prstGeom>
          <a:ln w="222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7B535912-AF8D-477D-8AA7-62227114C60A}"/>
              </a:ext>
            </a:extLst>
          </p:cNvPr>
          <p:cNvCxnSpPr>
            <a:cxnSpLocks/>
          </p:cNvCxnSpPr>
          <p:nvPr/>
        </p:nvCxnSpPr>
        <p:spPr>
          <a:xfrm>
            <a:off x="7140440" y="3377537"/>
            <a:ext cx="742092"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9" name="Flowchart: Multidocument 88">
            <a:extLst>
              <a:ext uri="{FF2B5EF4-FFF2-40B4-BE49-F238E27FC236}">
                <a16:creationId xmlns:a16="http://schemas.microsoft.com/office/drawing/2014/main" id="{F370AC19-D89D-46EF-B715-2176BC2143ED}"/>
              </a:ext>
            </a:extLst>
          </p:cNvPr>
          <p:cNvSpPr/>
          <p:nvPr/>
        </p:nvSpPr>
        <p:spPr>
          <a:xfrm>
            <a:off x="2048455" y="1726316"/>
            <a:ext cx="264859" cy="301435"/>
          </a:xfrm>
          <a:prstGeom prst="flowChartMultidocument">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63F"/>
              </a:solidFill>
              <a:effectLst/>
              <a:uLnTx/>
              <a:uFillTx/>
              <a:latin typeface="Arial" panose="020B0604020202020204"/>
              <a:ea typeface="+mn-ea"/>
              <a:cs typeface="+mn-cs"/>
            </a:endParaRPr>
          </a:p>
        </p:txBody>
      </p:sp>
      <p:sp>
        <p:nvSpPr>
          <p:cNvPr id="90" name="Flowchart: Document 89">
            <a:extLst>
              <a:ext uri="{FF2B5EF4-FFF2-40B4-BE49-F238E27FC236}">
                <a16:creationId xmlns:a16="http://schemas.microsoft.com/office/drawing/2014/main" id="{C339E409-CCE2-4152-BDAB-36D85C4CFEA3}"/>
              </a:ext>
            </a:extLst>
          </p:cNvPr>
          <p:cNvSpPr/>
          <p:nvPr/>
        </p:nvSpPr>
        <p:spPr>
          <a:xfrm>
            <a:off x="4495265" y="4248469"/>
            <a:ext cx="225703" cy="244712"/>
          </a:xfrm>
          <a:prstGeom prst="flowChartDocument">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63F"/>
              </a:solidFill>
              <a:effectLst/>
              <a:uLnTx/>
              <a:uFillTx/>
              <a:latin typeface="Arial" panose="020B0604020202020204"/>
              <a:ea typeface="+mn-ea"/>
              <a:cs typeface="+mn-cs"/>
            </a:endParaRPr>
          </a:p>
        </p:txBody>
      </p:sp>
      <p:sp>
        <p:nvSpPr>
          <p:cNvPr id="184" name="Flowchart: Document 183">
            <a:extLst>
              <a:ext uri="{FF2B5EF4-FFF2-40B4-BE49-F238E27FC236}">
                <a16:creationId xmlns:a16="http://schemas.microsoft.com/office/drawing/2014/main" id="{82CD9792-1EC4-4F0B-B249-FE06E5034516}"/>
              </a:ext>
            </a:extLst>
          </p:cNvPr>
          <p:cNvSpPr/>
          <p:nvPr/>
        </p:nvSpPr>
        <p:spPr>
          <a:xfrm>
            <a:off x="4140506" y="2288748"/>
            <a:ext cx="225703" cy="244712"/>
          </a:xfrm>
          <a:prstGeom prst="flowChartDocument">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63F"/>
              </a:solidFill>
              <a:effectLst/>
              <a:uLnTx/>
              <a:uFillTx/>
              <a:latin typeface="Arial" panose="020B0604020202020204"/>
              <a:ea typeface="+mn-ea"/>
              <a:cs typeface="+mn-cs"/>
            </a:endParaRPr>
          </a:p>
        </p:txBody>
      </p:sp>
      <p:sp>
        <p:nvSpPr>
          <p:cNvPr id="186" name="Flowchart: Document 185">
            <a:extLst>
              <a:ext uri="{FF2B5EF4-FFF2-40B4-BE49-F238E27FC236}">
                <a16:creationId xmlns:a16="http://schemas.microsoft.com/office/drawing/2014/main" id="{12D6FA15-1E1B-469C-BAC0-36D187C935BC}"/>
              </a:ext>
            </a:extLst>
          </p:cNvPr>
          <p:cNvSpPr/>
          <p:nvPr/>
        </p:nvSpPr>
        <p:spPr>
          <a:xfrm>
            <a:off x="5424275" y="1627129"/>
            <a:ext cx="225703" cy="244712"/>
          </a:xfrm>
          <a:prstGeom prst="flowChartDocument">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63F"/>
              </a:solidFill>
              <a:effectLst/>
              <a:uLnTx/>
              <a:uFillTx/>
              <a:latin typeface="Arial" panose="020B0604020202020204"/>
              <a:ea typeface="+mn-ea"/>
              <a:cs typeface="+mn-cs"/>
            </a:endParaRPr>
          </a:p>
        </p:txBody>
      </p:sp>
      <p:sp>
        <p:nvSpPr>
          <p:cNvPr id="187" name="TextBox 186">
            <a:extLst>
              <a:ext uri="{FF2B5EF4-FFF2-40B4-BE49-F238E27FC236}">
                <a16:creationId xmlns:a16="http://schemas.microsoft.com/office/drawing/2014/main" id="{C65607F8-6C79-4974-8927-29E551319EF9}"/>
              </a:ext>
            </a:extLst>
          </p:cNvPr>
          <p:cNvSpPr txBox="1"/>
          <p:nvPr/>
        </p:nvSpPr>
        <p:spPr>
          <a:xfrm>
            <a:off x="5519567" y="4862074"/>
            <a:ext cx="106875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4084EE">
                    <a:lumMod val="75000"/>
                  </a:srgbClr>
                </a:solidFill>
                <a:effectLst/>
                <a:uLnTx/>
                <a:uFillTx/>
                <a:latin typeface="Arial" panose="020B0604020202020204"/>
                <a:ea typeface="+mn-ea"/>
                <a:cs typeface="+mn-cs"/>
              </a:rPr>
              <a:t>Multi-protocol</a:t>
            </a:r>
          </a:p>
        </p:txBody>
      </p:sp>
      <p:sp>
        <p:nvSpPr>
          <p:cNvPr id="137" name="Cylinder 136">
            <a:extLst>
              <a:ext uri="{FF2B5EF4-FFF2-40B4-BE49-F238E27FC236}">
                <a16:creationId xmlns:a16="http://schemas.microsoft.com/office/drawing/2014/main" id="{C6E30CBB-2A5D-41C2-BE6A-EC2511052D70}"/>
              </a:ext>
            </a:extLst>
          </p:cNvPr>
          <p:cNvSpPr/>
          <p:nvPr/>
        </p:nvSpPr>
        <p:spPr>
          <a:xfrm>
            <a:off x="7882532" y="2988635"/>
            <a:ext cx="678673" cy="766584"/>
          </a:xfrm>
          <a:prstGeom prst="can">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err="1">
                <a:ln>
                  <a:noFill/>
                </a:ln>
                <a:solidFill>
                  <a:srgbClr val="FFFFFF"/>
                </a:solidFill>
                <a:effectLst/>
                <a:uLnTx/>
                <a:uFillTx/>
                <a:latin typeface="Arial" panose="020B0604020202020204"/>
                <a:ea typeface="+mn-ea"/>
                <a:cs typeface="+mn-cs"/>
              </a:rPr>
              <a:t>GraphDB</a:t>
            </a:r>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7" name="Oval 46">
            <a:extLst>
              <a:ext uri="{FF2B5EF4-FFF2-40B4-BE49-F238E27FC236}">
                <a16:creationId xmlns:a16="http://schemas.microsoft.com/office/drawing/2014/main" id="{3D5EB165-6F6A-43CE-9556-CB6F8F8757FB}"/>
              </a:ext>
            </a:extLst>
          </p:cNvPr>
          <p:cNvSpPr>
            <a:spLocks noChangeAspect="1"/>
          </p:cNvSpPr>
          <p:nvPr/>
        </p:nvSpPr>
        <p:spPr>
          <a:xfrm>
            <a:off x="96651" y="1619060"/>
            <a:ext cx="914400" cy="914400"/>
          </a:xfrm>
          <a:prstGeom prst="ellipse">
            <a:avLst/>
          </a:prstGeom>
          <a:solidFill>
            <a:srgbClr val="00B05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Profile Designer</a:t>
            </a:r>
          </a:p>
        </p:txBody>
      </p:sp>
      <p:sp>
        <p:nvSpPr>
          <p:cNvPr id="48" name="Oval 47">
            <a:extLst>
              <a:ext uri="{FF2B5EF4-FFF2-40B4-BE49-F238E27FC236}">
                <a16:creationId xmlns:a16="http://schemas.microsoft.com/office/drawing/2014/main" id="{FAE0B971-0260-4BF8-BB50-CA527603ADA7}"/>
              </a:ext>
            </a:extLst>
          </p:cNvPr>
          <p:cNvSpPr>
            <a:spLocks noChangeAspect="1"/>
          </p:cNvSpPr>
          <p:nvPr/>
        </p:nvSpPr>
        <p:spPr>
          <a:xfrm>
            <a:off x="944562" y="2424938"/>
            <a:ext cx="914400" cy="914400"/>
          </a:xfrm>
          <a:prstGeom prst="ellipse">
            <a:avLst/>
          </a:prstGeom>
          <a:solidFill>
            <a:srgbClr val="00B05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Companion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Specs</a:t>
            </a:r>
          </a:p>
        </p:txBody>
      </p:sp>
      <p:sp>
        <p:nvSpPr>
          <p:cNvPr id="49" name="Oval 48">
            <a:extLst>
              <a:ext uri="{FF2B5EF4-FFF2-40B4-BE49-F238E27FC236}">
                <a16:creationId xmlns:a16="http://schemas.microsoft.com/office/drawing/2014/main" id="{1363A270-BA21-4890-B8D7-D1D059D525E3}"/>
              </a:ext>
            </a:extLst>
          </p:cNvPr>
          <p:cNvSpPr>
            <a:spLocks noChangeAspect="1"/>
          </p:cNvSpPr>
          <p:nvPr/>
        </p:nvSpPr>
        <p:spPr>
          <a:xfrm>
            <a:off x="144996" y="455725"/>
            <a:ext cx="914400" cy="914400"/>
          </a:xfrm>
          <a:prstGeom prst="ellipse">
            <a:avLst/>
          </a:prstGeom>
          <a:solidFill>
            <a:srgbClr val="00B05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Template</a:t>
            </a:r>
            <a:br>
              <a:rPr kumimoji="0" lang="en-US" sz="9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9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Converters</a:t>
            </a:r>
          </a:p>
        </p:txBody>
      </p:sp>
      <p:pic>
        <p:nvPicPr>
          <p:cNvPr id="50" name="Picture 49">
            <a:extLst>
              <a:ext uri="{FF2B5EF4-FFF2-40B4-BE49-F238E27FC236}">
                <a16:creationId xmlns:a16="http://schemas.microsoft.com/office/drawing/2014/main" id="{8F8CC160-FE0F-445B-8C37-5CCA7B672623}"/>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73810"/>
          <a:stretch/>
        </p:blipFill>
        <p:spPr>
          <a:xfrm>
            <a:off x="481136" y="2305416"/>
            <a:ext cx="181517" cy="177603"/>
          </a:xfrm>
          <a:prstGeom prst="rect">
            <a:avLst/>
          </a:prstGeom>
        </p:spPr>
      </p:pic>
      <p:sp>
        <p:nvSpPr>
          <p:cNvPr id="3" name="Arrow: Right 2">
            <a:extLst>
              <a:ext uri="{FF2B5EF4-FFF2-40B4-BE49-F238E27FC236}">
                <a16:creationId xmlns:a16="http://schemas.microsoft.com/office/drawing/2014/main" id="{05B52873-C890-48A5-8DE1-D25BC14F8460}"/>
              </a:ext>
            </a:extLst>
          </p:cNvPr>
          <p:cNvSpPr/>
          <p:nvPr/>
        </p:nvSpPr>
        <p:spPr>
          <a:xfrm rot="1192974">
            <a:off x="1126654" y="1042050"/>
            <a:ext cx="239649" cy="151932"/>
          </a:xfrm>
          <a:prstGeom prst="rightArrow">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1" name="Arrow: Right 50">
            <a:extLst>
              <a:ext uri="{FF2B5EF4-FFF2-40B4-BE49-F238E27FC236}">
                <a16:creationId xmlns:a16="http://schemas.microsoft.com/office/drawing/2014/main" id="{8B76911E-4DFC-44D5-9201-16A519E40237}"/>
              </a:ext>
            </a:extLst>
          </p:cNvPr>
          <p:cNvSpPr/>
          <p:nvPr/>
        </p:nvSpPr>
        <p:spPr>
          <a:xfrm rot="19922052">
            <a:off x="1078876" y="1701954"/>
            <a:ext cx="239649" cy="151932"/>
          </a:xfrm>
          <a:prstGeom prst="rightArrow">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2" name="Arrow: Right 51">
            <a:extLst>
              <a:ext uri="{FF2B5EF4-FFF2-40B4-BE49-F238E27FC236}">
                <a16:creationId xmlns:a16="http://schemas.microsoft.com/office/drawing/2014/main" id="{9B1E68BD-E2FA-4E0A-8BAE-EE5288F6641E}"/>
              </a:ext>
            </a:extLst>
          </p:cNvPr>
          <p:cNvSpPr/>
          <p:nvPr/>
        </p:nvSpPr>
        <p:spPr>
          <a:xfrm rot="17770395">
            <a:off x="1583382" y="2184585"/>
            <a:ext cx="239649" cy="151932"/>
          </a:xfrm>
          <a:prstGeom prst="rightArrow">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4" name="Picture 3" descr="Logo&#10;&#10;Description automatically generated with medium confidence">
            <a:extLst>
              <a:ext uri="{FF2B5EF4-FFF2-40B4-BE49-F238E27FC236}">
                <a16:creationId xmlns:a16="http://schemas.microsoft.com/office/drawing/2014/main" id="{DB65B13B-668A-A23C-B157-46A6B5EB4276}"/>
              </a:ext>
            </a:extLst>
          </p:cNvPr>
          <p:cNvPicPr>
            <a:picLocks noChangeAspect="1"/>
          </p:cNvPicPr>
          <p:nvPr/>
        </p:nvPicPr>
        <p:blipFill rotWithShape="1">
          <a:blip r:embed="rId6">
            <a:extLst>
              <a:ext uri="{28A0092B-C50C-407E-A947-70E740481C1C}">
                <a14:useLocalDpi xmlns:a14="http://schemas.microsoft.com/office/drawing/2010/main" val="0"/>
              </a:ext>
            </a:extLst>
          </a:blip>
          <a:srcRect l="11979" t="28436" r="11584" b="29976"/>
          <a:stretch/>
        </p:blipFill>
        <p:spPr>
          <a:xfrm>
            <a:off x="5773155" y="1617717"/>
            <a:ext cx="713724" cy="218536"/>
          </a:xfrm>
          <a:prstGeom prst="rect">
            <a:avLst/>
          </a:prstGeom>
        </p:spPr>
      </p:pic>
      <p:pic>
        <p:nvPicPr>
          <p:cNvPr id="54" name="Picture 53" descr="Logo&#10;&#10;Description automatically generated with medium confidence">
            <a:extLst>
              <a:ext uri="{FF2B5EF4-FFF2-40B4-BE49-F238E27FC236}">
                <a16:creationId xmlns:a16="http://schemas.microsoft.com/office/drawing/2014/main" id="{63761064-E9AE-49F3-F299-B1192F1A4B5F}"/>
              </a:ext>
            </a:extLst>
          </p:cNvPr>
          <p:cNvPicPr>
            <a:picLocks noChangeAspect="1"/>
          </p:cNvPicPr>
          <p:nvPr/>
        </p:nvPicPr>
        <p:blipFill rotWithShape="1">
          <a:blip r:embed="rId6">
            <a:extLst>
              <a:ext uri="{28A0092B-C50C-407E-A947-70E740481C1C}">
                <a14:useLocalDpi xmlns:a14="http://schemas.microsoft.com/office/drawing/2010/main" val="0"/>
              </a:ext>
            </a:extLst>
          </a:blip>
          <a:srcRect l="11979" t="28436" r="65757" b="28434"/>
          <a:stretch/>
        </p:blipFill>
        <p:spPr>
          <a:xfrm>
            <a:off x="2257312" y="1280777"/>
            <a:ext cx="207893" cy="226640"/>
          </a:xfrm>
          <a:prstGeom prst="rect">
            <a:avLst/>
          </a:prstGeom>
        </p:spPr>
      </p:pic>
      <p:sp>
        <p:nvSpPr>
          <p:cNvPr id="6" name="TextBox 5">
            <a:extLst>
              <a:ext uri="{FF2B5EF4-FFF2-40B4-BE49-F238E27FC236}">
                <a16:creationId xmlns:a16="http://schemas.microsoft.com/office/drawing/2014/main" id="{64311967-6BE8-9257-6B3F-9D9E8CECAFC8}"/>
              </a:ext>
            </a:extLst>
          </p:cNvPr>
          <p:cNvSpPr txBox="1"/>
          <p:nvPr/>
        </p:nvSpPr>
        <p:spPr>
          <a:xfrm>
            <a:off x="8769514" y="2947950"/>
            <a:ext cx="3180522" cy="3200876"/>
          </a:xfrm>
          <a:prstGeom prst="rect">
            <a:avLst/>
          </a:prstGeom>
          <a:solidFill>
            <a:schemeClr val="bg1">
              <a:lumMod val="95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2363F"/>
                </a:solidFill>
                <a:effectLst/>
                <a:uLnTx/>
                <a:uFillTx/>
                <a:latin typeface="Arial" panose="020B0604020202020204"/>
                <a:ea typeface="+mn-ea"/>
                <a:cs typeface="+mn-cs"/>
              </a:rPr>
              <a:t>CESMII’s Smart Manufacturing Innovation Platform (SMIP) 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2363F"/>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2363F"/>
                </a:solidFill>
                <a:effectLst/>
                <a:uLnTx/>
                <a:uFillTx/>
                <a:latin typeface="Arial" panose="020B0604020202020204"/>
                <a:ea typeface="+mn-ea"/>
                <a:cs typeface="+mn-cs"/>
              </a:rPr>
              <a:t>A set of open specifications and interfaces for defining and brokering secure access to data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2363F"/>
                </a:solidFill>
                <a:effectLst/>
                <a:uLnTx/>
                <a:uFillTx/>
                <a:latin typeface="Arial" panose="020B0604020202020204"/>
                <a:ea typeface="+mn-ea"/>
                <a:cs typeface="+mn-cs"/>
              </a:rPr>
              <a:t>An ecosystem of SM Profiles, Apps and capabilities to support Smart Manufacturing implementations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2363F"/>
                </a:solidFill>
                <a:effectLst/>
                <a:uLnTx/>
                <a:uFillTx/>
                <a:latin typeface="Arial" panose="020B0604020202020204"/>
                <a:ea typeface="+mn-ea"/>
                <a:cs typeface="+mn-cs"/>
              </a:rPr>
              <a:t>A reference implementation, powered by the SMIP core that makes it easy to explore all of these ideas</a:t>
            </a:r>
          </a:p>
        </p:txBody>
      </p:sp>
      <p:pic>
        <p:nvPicPr>
          <p:cNvPr id="2" name="Picture 2" descr="See the source image">
            <a:extLst>
              <a:ext uri="{FF2B5EF4-FFF2-40B4-BE49-F238E27FC236}">
                <a16:creationId xmlns:a16="http://schemas.microsoft.com/office/drawing/2014/main" id="{6D3565C0-182D-14FE-3AF6-A90745BE7F00}"/>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t="20685"/>
          <a:stretch/>
        </p:blipFill>
        <p:spPr bwMode="auto">
          <a:xfrm>
            <a:off x="1189531" y="3115513"/>
            <a:ext cx="1347275" cy="580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095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49C8ADC4-F793-12D8-8E77-36BF8EB5B9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30497" y="2085803"/>
            <a:ext cx="1370652" cy="440227"/>
          </a:xfrm>
          <a:prstGeom prst="rect">
            <a:avLst/>
          </a:prstGeom>
        </p:spPr>
      </p:pic>
      <p:sp>
        <p:nvSpPr>
          <p:cNvPr id="6" name="Title 1">
            <a:extLst>
              <a:ext uri="{FF2B5EF4-FFF2-40B4-BE49-F238E27FC236}">
                <a16:creationId xmlns:a16="http://schemas.microsoft.com/office/drawing/2014/main" id="{50136C6F-F334-1E5B-F6A7-035B364BFC37}"/>
              </a:ext>
            </a:extLst>
          </p:cNvPr>
          <p:cNvSpPr txBox="1">
            <a:spLocks/>
          </p:cNvSpPr>
          <p:nvPr/>
        </p:nvSpPr>
        <p:spPr>
          <a:xfrm>
            <a:off x="1394460" y="3785145"/>
            <a:ext cx="4766310" cy="878295"/>
          </a:xfrm>
          <a:prstGeom prst="rect">
            <a:avLst/>
          </a:prstGeom>
        </p:spPr>
        <p:txBody>
          <a:bodyPr>
            <a:noAutofit/>
          </a:bodyPr>
          <a:lstStyle>
            <a:lvl1pPr algn="l" defTabSz="914400" rtl="0" eaLnBrk="1" latinLnBrk="0" hangingPunct="1">
              <a:lnSpc>
                <a:spcPct val="90000"/>
              </a:lnSpc>
              <a:spcBef>
                <a:spcPct val="0"/>
              </a:spcBef>
              <a:buNone/>
              <a:defRPr sz="4400" b="1" kern="1200">
                <a:solidFill>
                  <a:schemeClr val="accent2"/>
                </a:solidFill>
                <a:latin typeface="Arial" panose="020B0604020202020204" pitchFamily="34" charset="0"/>
                <a:ea typeface="+mj-ea"/>
                <a:cs typeface="Arial" panose="020B0604020202020204" pitchFamily="34" charset="0"/>
              </a:defRPr>
            </a:lvl1pPr>
          </a:lstStyle>
          <a:p>
            <a:pPr algn="r">
              <a:lnSpc>
                <a:spcPts val="6000"/>
              </a:lnSpc>
            </a:pPr>
            <a:r>
              <a:rPr lang="en-US" sz="6000" dirty="0"/>
              <a:t>Thank you! </a:t>
            </a:r>
            <a:endParaRPr lang="en-US" sz="6000" b="0" dirty="0"/>
          </a:p>
        </p:txBody>
      </p:sp>
      <p:pic>
        <p:nvPicPr>
          <p:cNvPr id="9" name="Picture 8" descr="A qr code with a gear in the center&#10;&#10;Description automatically generated">
            <a:extLst>
              <a:ext uri="{FF2B5EF4-FFF2-40B4-BE49-F238E27FC236}">
                <a16:creationId xmlns:a16="http://schemas.microsoft.com/office/drawing/2014/main" id="{B1C5D435-101D-9331-EC3D-C94296186C7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86500" y="1506377"/>
            <a:ext cx="3261978" cy="4150322"/>
          </a:xfrm>
          <a:prstGeom prst="rect">
            <a:avLst/>
          </a:prstGeom>
        </p:spPr>
      </p:pic>
      <p:sp>
        <p:nvSpPr>
          <p:cNvPr id="10" name="Title 1">
            <a:extLst>
              <a:ext uri="{FF2B5EF4-FFF2-40B4-BE49-F238E27FC236}">
                <a16:creationId xmlns:a16="http://schemas.microsoft.com/office/drawing/2014/main" id="{C6C24A53-9F99-CCED-A25C-3ECDF8E337ED}"/>
              </a:ext>
            </a:extLst>
          </p:cNvPr>
          <p:cNvSpPr txBox="1">
            <a:spLocks/>
          </p:cNvSpPr>
          <p:nvPr/>
        </p:nvSpPr>
        <p:spPr>
          <a:xfrm>
            <a:off x="662940" y="2085803"/>
            <a:ext cx="5497830" cy="794875"/>
          </a:xfrm>
          <a:prstGeom prst="rect">
            <a:avLst/>
          </a:prstGeom>
        </p:spPr>
        <p:txBody>
          <a:bodyPr>
            <a:noAutofit/>
          </a:bodyPr>
          <a:lstStyle>
            <a:lvl1pPr algn="l" defTabSz="914400" rtl="0" eaLnBrk="1" latinLnBrk="0" hangingPunct="1">
              <a:lnSpc>
                <a:spcPct val="90000"/>
              </a:lnSpc>
              <a:spcBef>
                <a:spcPct val="0"/>
              </a:spcBef>
              <a:buNone/>
              <a:defRPr sz="4400" b="1" kern="1200">
                <a:solidFill>
                  <a:schemeClr val="accent2"/>
                </a:solidFill>
                <a:latin typeface="Arial" panose="020B0604020202020204" pitchFamily="34" charset="0"/>
                <a:ea typeface="+mj-ea"/>
                <a:cs typeface="Arial" panose="020B0604020202020204" pitchFamily="34" charset="0"/>
              </a:defRPr>
            </a:lvl1pPr>
          </a:lstStyle>
          <a:p>
            <a:pPr algn="r">
              <a:lnSpc>
                <a:spcPct val="100000"/>
              </a:lnSpc>
            </a:pPr>
            <a:r>
              <a:rPr lang="en-US" sz="3200" b="0" dirty="0">
                <a:solidFill>
                  <a:schemeClr val="bg1"/>
                </a:solidFill>
              </a:rPr>
              <a:t>Follow               for </a:t>
            </a:r>
            <a:br>
              <a:rPr lang="en-US" sz="3200" b="0" dirty="0">
                <a:solidFill>
                  <a:schemeClr val="bg1"/>
                </a:solidFill>
              </a:rPr>
            </a:br>
            <a:r>
              <a:rPr lang="en-US" sz="3200" b="0" dirty="0">
                <a:solidFill>
                  <a:schemeClr val="bg1"/>
                </a:solidFill>
              </a:rPr>
              <a:t>more Smart Manufacturing </a:t>
            </a:r>
            <a:br>
              <a:rPr lang="en-US" sz="3200" b="0" dirty="0">
                <a:solidFill>
                  <a:schemeClr val="bg1"/>
                </a:solidFill>
              </a:rPr>
            </a:br>
            <a:r>
              <a:rPr lang="en-US" sz="3200" b="0" dirty="0">
                <a:solidFill>
                  <a:schemeClr val="bg1"/>
                </a:solidFill>
              </a:rPr>
              <a:t>news &amp; insights.</a:t>
            </a:r>
          </a:p>
        </p:txBody>
      </p:sp>
    </p:spTree>
    <p:extLst>
      <p:ext uri="{BB962C8B-B14F-4D97-AF65-F5344CB8AC3E}">
        <p14:creationId xmlns:p14="http://schemas.microsoft.com/office/powerpoint/2010/main" val="808008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8CC2F3-7EE1-E490-DE0F-3077A29CFB18}"/>
              </a:ext>
            </a:extLst>
          </p:cNvPr>
          <p:cNvSpPr>
            <a:spLocks noGrp="1"/>
          </p:cNvSpPr>
          <p:nvPr>
            <p:ph type="title"/>
          </p:nvPr>
        </p:nvSpPr>
        <p:spPr/>
        <p:txBody>
          <a:bodyPr lIns="182880" tIns="45720" rIns="182880" bIns="45720" anchor="ctr">
            <a:normAutofit/>
          </a:bodyPr>
          <a:lstStyle/>
          <a:p>
            <a:pPr algn="ctr"/>
            <a:r>
              <a:rPr lang="en-US" b="1">
                <a:latin typeface="Arial"/>
                <a:cs typeface="Arial"/>
              </a:rPr>
              <a:t>Smart Manufacturing Marketplace</a:t>
            </a:r>
            <a:endParaRPr lang="en-US"/>
          </a:p>
        </p:txBody>
      </p:sp>
      <p:sp>
        <p:nvSpPr>
          <p:cNvPr id="2" name="Slide Number Placeholder 1">
            <a:extLst>
              <a:ext uri="{FF2B5EF4-FFF2-40B4-BE49-F238E27FC236}">
                <a16:creationId xmlns:a16="http://schemas.microsoft.com/office/drawing/2014/main" id="{058D214B-C452-0B9C-2B73-BB0FE60AA27E}"/>
              </a:ext>
            </a:extLst>
          </p:cNvPr>
          <p:cNvSpPr>
            <a:spLocks noGrp="1"/>
          </p:cNvSpPr>
          <p:nvPr>
            <p:ph type="sldNum" sz="quarter" idx="4"/>
          </p:nvPr>
        </p:nvSpPr>
        <p:spPr/>
        <p:txBody>
          <a:bodyPr/>
          <a:lstStyle/>
          <a:p>
            <a:fld id="{E3813BF9-5145-4417-B95D-FA8627973885}" type="slidenum">
              <a:rPr lang="en-US" smtClean="0"/>
              <a:pPr/>
              <a:t>2</a:t>
            </a:fld>
            <a:endParaRPr lang="en-US"/>
          </a:p>
        </p:txBody>
      </p:sp>
      <p:pic>
        <p:nvPicPr>
          <p:cNvPr id="6" name="Content Placeholder 5" descr="A screenshot of a computer&#10;&#10;Description automatically generated">
            <a:extLst>
              <a:ext uri="{FF2B5EF4-FFF2-40B4-BE49-F238E27FC236}">
                <a16:creationId xmlns:a16="http://schemas.microsoft.com/office/drawing/2014/main" id="{6D873986-2855-EF42-F8D7-905ADD4521CA}"/>
              </a:ext>
            </a:extLst>
          </p:cNvPr>
          <p:cNvPicPr>
            <a:picLocks noGrp="1" noChangeAspect="1"/>
          </p:cNvPicPr>
          <p:nvPr>
            <p:ph sz="quarter" idx="4294967295"/>
          </p:nvPr>
        </p:nvPicPr>
        <p:blipFill rotWithShape="1">
          <a:blip r:embed="rId3">
            <a:extLst>
              <a:ext uri="{28A0092B-C50C-407E-A947-70E740481C1C}">
                <a14:useLocalDpi xmlns:a14="http://schemas.microsoft.com/office/drawing/2010/main" val="0"/>
              </a:ext>
            </a:extLst>
          </a:blip>
          <a:srcRect b="31864"/>
          <a:stretch/>
        </p:blipFill>
        <p:spPr>
          <a:xfrm>
            <a:off x="0" y="1052513"/>
            <a:ext cx="7858125" cy="5459412"/>
          </a:xfrm>
          <a:prstGeom prst="rect">
            <a:avLst/>
          </a:prstGeom>
        </p:spPr>
      </p:pic>
      <p:sp>
        <p:nvSpPr>
          <p:cNvPr id="19" name="Rounded Rectangle 18">
            <a:extLst>
              <a:ext uri="{FF2B5EF4-FFF2-40B4-BE49-F238E27FC236}">
                <a16:creationId xmlns:a16="http://schemas.microsoft.com/office/drawing/2014/main" id="{55D98BFE-2408-3D9E-DE21-659BB6184E7F}"/>
              </a:ext>
            </a:extLst>
          </p:cNvPr>
          <p:cNvSpPr/>
          <p:nvPr/>
        </p:nvSpPr>
        <p:spPr>
          <a:xfrm>
            <a:off x="5316973" y="2159248"/>
            <a:ext cx="6127667" cy="3493008"/>
          </a:xfrm>
          <a:prstGeom prst="roundRect">
            <a:avLst/>
          </a:prstGeom>
          <a:solidFill>
            <a:schemeClr val="accent1"/>
          </a:solidFill>
          <a:ln>
            <a:noFill/>
          </a:ln>
          <a:effectLst>
            <a:outerShdw blurRad="254000" dist="266700" dir="5400000" algn="t"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800721AA-9A59-02E5-4D32-3305E66F0044}"/>
              </a:ext>
            </a:extLst>
          </p:cNvPr>
          <p:cNvGrpSpPr/>
          <p:nvPr/>
        </p:nvGrpSpPr>
        <p:grpSpPr>
          <a:xfrm>
            <a:off x="5821674" y="2530874"/>
            <a:ext cx="5622966" cy="2749755"/>
            <a:chOff x="6903200" y="2353876"/>
            <a:chExt cx="5622966" cy="2749755"/>
          </a:xfrm>
        </p:grpSpPr>
        <p:sp>
          <p:nvSpPr>
            <p:cNvPr id="8" name="TextBox 7">
              <a:extLst>
                <a:ext uri="{FF2B5EF4-FFF2-40B4-BE49-F238E27FC236}">
                  <a16:creationId xmlns:a16="http://schemas.microsoft.com/office/drawing/2014/main" id="{C4FF9B1D-0BCA-AFD7-9EAA-F9713B9A6D52}"/>
                </a:ext>
              </a:extLst>
            </p:cNvPr>
            <p:cNvSpPr txBox="1"/>
            <p:nvPr/>
          </p:nvSpPr>
          <p:spPr>
            <a:xfrm>
              <a:off x="7817600" y="2607280"/>
              <a:ext cx="4708566" cy="2222340"/>
            </a:xfrm>
            <a:prstGeom prst="rect">
              <a:avLst/>
            </a:prstGeom>
            <a:noFill/>
          </p:spPr>
          <p:txBody>
            <a:bodyPr wrap="square">
              <a:spAutoFit/>
            </a:bodyPr>
            <a:lstStyle/>
            <a:p>
              <a:pPr>
                <a:lnSpc>
                  <a:spcPct val="200000"/>
                </a:lnSpc>
              </a:pPr>
              <a:r>
                <a:rPr lang="en-US" b="1">
                  <a:solidFill>
                    <a:schemeClr val="bg1"/>
                  </a:solidFill>
                </a:rPr>
                <a:t>131 Smart Manufacturing Profiles</a:t>
              </a:r>
            </a:p>
            <a:p>
              <a:pPr>
                <a:lnSpc>
                  <a:spcPct val="200000"/>
                </a:lnSpc>
              </a:pPr>
              <a:r>
                <a:rPr lang="en-US" b="1">
                  <a:solidFill>
                    <a:schemeClr val="bg1"/>
                  </a:solidFill>
                </a:rPr>
                <a:t>18 Smart Manufacturing Apps</a:t>
              </a:r>
            </a:p>
            <a:p>
              <a:pPr>
                <a:lnSpc>
                  <a:spcPct val="200000"/>
                </a:lnSpc>
              </a:pPr>
              <a:r>
                <a:rPr lang="en-US" b="1">
                  <a:solidFill>
                    <a:schemeClr val="bg1"/>
                  </a:solidFill>
                </a:rPr>
                <a:t>4 Hardware Offerings</a:t>
              </a:r>
            </a:p>
            <a:p>
              <a:pPr>
                <a:lnSpc>
                  <a:spcPct val="200000"/>
                </a:lnSpc>
              </a:pPr>
              <a:r>
                <a:rPr lang="en-US" b="1">
                  <a:solidFill>
                    <a:schemeClr val="bg1"/>
                  </a:solidFill>
                </a:rPr>
                <a:t>Coming soon: Professional Services</a:t>
              </a:r>
            </a:p>
          </p:txBody>
        </p:sp>
        <p:sp>
          <p:nvSpPr>
            <p:cNvPr id="9" name="Flowchart: Multidocument 72">
              <a:extLst>
                <a:ext uri="{FF2B5EF4-FFF2-40B4-BE49-F238E27FC236}">
                  <a16:creationId xmlns:a16="http://schemas.microsoft.com/office/drawing/2014/main" id="{9CB0F887-D3EB-CF54-BB30-4928CF95C93E}"/>
                </a:ext>
              </a:extLst>
            </p:cNvPr>
            <p:cNvSpPr/>
            <p:nvPr/>
          </p:nvSpPr>
          <p:spPr>
            <a:xfrm>
              <a:off x="7130893" y="3420249"/>
              <a:ext cx="469697" cy="596402"/>
            </a:xfrm>
            <a:prstGeom prst="flowChartMultidocument">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panose="020B0604020202020204"/>
                <a:ea typeface="+mn-ea"/>
                <a:cs typeface="+mn-cs"/>
              </a:endParaRPr>
            </a:p>
          </p:txBody>
        </p:sp>
        <p:pic>
          <p:nvPicPr>
            <p:cNvPr id="11" name="Graphic 10" descr="Lights On with solid fill">
              <a:extLst>
                <a:ext uri="{FF2B5EF4-FFF2-40B4-BE49-F238E27FC236}">
                  <a16:creationId xmlns:a16="http://schemas.microsoft.com/office/drawing/2014/main" id="{49801BDF-6014-F5A6-4539-D48C88A9AAA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03200" y="2353876"/>
              <a:ext cx="914400" cy="914400"/>
            </a:xfrm>
            <a:prstGeom prst="rect">
              <a:avLst/>
            </a:prstGeom>
          </p:spPr>
        </p:pic>
        <p:pic>
          <p:nvPicPr>
            <p:cNvPr id="13" name="Graphic 12" descr="Office worker female outline">
              <a:extLst>
                <a:ext uri="{FF2B5EF4-FFF2-40B4-BE49-F238E27FC236}">
                  <a16:creationId xmlns:a16="http://schemas.microsoft.com/office/drawing/2014/main" id="{F007C19B-0084-1143-A45B-82DBD42F265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03200" y="4189231"/>
              <a:ext cx="914400" cy="914400"/>
            </a:xfrm>
            <a:prstGeom prst="rect">
              <a:avLst/>
            </a:prstGeom>
          </p:spPr>
        </p:pic>
      </p:grpSp>
    </p:spTree>
    <p:extLst>
      <p:ext uri="{BB962C8B-B14F-4D97-AF65-F5344CB8AC3E}">
        <p14:creationId xmlns:p14="http://schemas.microsoft.com/office/powerpoint/2010/main" val="396823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0AD372F-2CC6-B045-05C2-8612617409C8}"/>
              </a:ext>
            </a:extLst>
          </p:cNvPr>
          <p:cNvSpPr>
            <a:spLocks noGrp="1"/>
          </p:cNvSpPr>
          <p:nvPr>
            <p:ph type="title"/>
          </p:nvPr>
        </p:nvSpPr>
        <p:spPr/>
        <p:txBody>
          <a:bodyPr>
            <a:normAutofit/>
          </a:bodyPr>
          <a:lstStyle/>
          <a:p>
            <a:pPr algn="ctr"/>
            <a:r>
              <a:rPr lang="en-US" b="1" dirty="0">
                <a:latin typeface="Arial"/>
                <a:ea typeface="Calibri"/>
                <a:cs typeface="Arial"/>
              </a:rPr>
              <a:t>Key Accomplishments</a:t>
            </a:r>
            <a:endParaRPr lang="en-US" dirty="0"/>
          </a:p>
        </p:txBody>
      </p:sp>
      <p:sp>
        <p:nvSpPr>
          <p:cNvPr id="3" name="Slide Number Placeholder 2">
            <a:extLst>
              <a:ext uri="{FF2B5EF4-FFF2-40B4-BE49-F238E27FC236}">
                <a16:creationId xmlns:a16="http://schemas.microsoft.com/office/drawing/2014/main" id="{99E39155-9B81-9E19-3961-9B2117CCE6BE}"/>
              </a:ext>
            </a:extLst>
          </p:cNvPr>
          <p:cNvSpPr>
            <a:spLocks noGrp="1"/>
          </p:cNvSpPr>
          <p:nvPr>
            <p:ph type="sldNum" sz="quarter" idx="4"/>
          </p:nvPr>
        </p:nvSpPr>
        <p:spPr/>
        <p:txBody>
          <a:bodyPr/>
          <a:lstStyle/>
          <a:p>
            <a:fld id="{E3813BF9-5145-4417-B95D-FA8627973885}" type="slidenum">
              <a:rPr lang="en-US" smtClean="0"/>
              <a:pPr/>
              <a:t>3</a:t>
            </a:fld>
            <a:endParaRPr lang="en-US"/>
          </a:p>
        </p:txBody>
      </p:sp>
      <p:sp>
        <p:nvSpPr>
          <p:cNvPr id="7" name="Text Placeholder 6">
            <a:extLst>
              <a:ext uri="{FF2B5EF4-FFF2-40B4-BE49-F238E27FC236}">
                <a16:creationId xmlns:a16="http://schemas.microsoft.com/office/drawing/2014/main" id="{A84E83C1-ED3E-9FB2-F318-468DF61D1476}"/>
              </a:ext>
            </a:extLst>
          </p:cNvPr>
          <p:cNvSpPr>
            <a:spLocks noGrp="1"/>
          </p:cNvSpPr>
          <p:nvPr>
            <p:ph type="body" sz="quarter" idx="13"/>
          </p:nvPr>
        </p:nvSpPr>
        <p:spPr/>
        <p:txBody>
          <a:bodyPr/>
          <a:lstStyle/>
          <a:p>
            <a:pPr algn="ctr"/>
            <a:r>
              <a:rPr lang="en-US" sz="2000" dirty="0">
                <a:cs typeface="Arial"/>
              </a:rPr>
              <a:t>Developing End User Technology</a:t>
            </a:r>
            <a:endParaRPr lang="en-US" dirty="0"/>
          </a:p>
        </p:txBody>
      </p:sp>
      <p:pic>
        <p:nvPicPr>
          <p:cNvPr id="2" name="Picture 1" descr="Ignition Programming | DMC, Inc.">
            <a:extLst>
              <a:ext uri="{FF2B5EF4-FFF2-40B4-BE49-F238E27FC236}">
                <a16:creationId xmlns:a16="http://schemas.microsoft.com/office/drawing/2014/main" id="{8AA093E4-BB4D-46A1-925C-BF55E898EB8B}"/>
              </a:ext>
            </a:extLst>
          </p:cNvPr>
          <p:cNvPicPr>
            <a:picLocks noChangeAspect="1"/>
          </p:cNvPicPr>
          <p:nvPr/>
        </p:nvPicPr>
        <p:blipFill>
          <a:blip r:embed="rId3"/>
          <a:stretch>
            <a:fillRect/>
          </a:stretch>
        </p:blipFill>
        <p:spPr>
          <a:xfrm>
            <a:off x="1885462" y="3197978"/>
            <a:ext cx="906129" cy="376171"/>
          </a:xfrm>
          <a:prstGeom prst="rect">
            <a:avLst/>
          </a:prstGeom>
        </p:spPr>
      </p:pic>
      <p:pic>
        <p:nvPicPr>
          <p:cNvPr id="4" name="Picture 3" descr="SymphonyAI announces strategic collaboration with Microsoft Azure AI for  generative AI - SymphonyAI">
            <a:extLst>
              <a:ext uri="{FF2B5EF4-FFF2-40B4-BE49-F238E27FC236}">
                <a16:creationId xmlns:a16="http://schemas.microsoft.com/office/drawing/2014/main" id="{1ED4CB5D-52E8-AB98-0CF9-3A7C312DBFF3}"/>
              </a:ext>
            </a:extLst>
          </p:cNvPr>
          <p:cNvPicPr>
            <a:picLocks noChangeAspect="1"/>
          </p:cNvPicPr>
          <p:nvPr/>
        </p:nvPicPr>
        <p:blipFill rotWithShape="1">
          <a:blip r:embed="rId4"/>
          <a:srcRect l="1567" t="24549" r="510" b="29151"/>
          <a:stretch/>
        </p:blipFill>
        <p:spPr>
          <a:xfrm>
            <a:off x="5153536" y="1629307"/>
            <a:ext cx="1702452" cy="443628"/>
          </a:xfrm>
          <a:prstGeom prst="rect">
            <a:avLst/>
          </a:prstGeom>
        </p:spPr>
      </p:pic>
      <p:pic>
        <p:nvPicPr>
          <p:cNvPr id="5" name="Picture 4" descr="PLAATO - Digitalising Brewing">
            <a:extLst>
              <a:ext uri="{FF2B5EF4-FFF2-40B4-BE49-F238E27FC236}">
                <a16:creationId xmlns:a16="http://schemas.microsoft.com/office/drawing/2014/main" id="{3977EC22-1E2F-DFA7-3503-30A1D273BE40}"/>
              </a:ext>
            </a:extLst>
          </p:cNvPr>
          <p:cNvPicPr>
            <a:picLocks noChangeAspect="1"/>
          </p:cNvPicPr>
          <p:nvPr/>
        </p:nvPicPr>
        <p:blipFill>
          <a:blip r:embed="rId5"/>
          <a:stretch>
            <a:fillRect/>
          </a:stretch>
        </p:blipFill>
        <p:spPr>
          <a:xfrm>
            <a:off x="2886840" y="1795472"/>
            <a:ext cx="1236921" cy="458578"/>
          </a:xfrm>
          <a:prstGeom prst="rect">
            <a:avLst/>
          </a:prstGeom>
        </p:spPr>
      </p:pic>
      <p:pic>
        <p:nvPicPr>
          <p:cNvPr id="8" name="Picture 7" descr="A close-up of a sensor&#10;&#10;Description automatically generated">
            <a:extLst>
              <a:ext uri="{FF2B5EF4-FFF2-40B4-BE49-F238E27FC236}">
                <a16:creationId xmlns:a16="http://schemas.microsoft.com/office/drawing/2014/main" id="{B885B4CD-B955-1AA6-AEC4-1945E6E6999C}"/>
              </a:ext>
            </a:extLst>
          </p:cNvPr>
          <p:cNvPicPr>
            <a:picLocks noChangeAspect="1"/>
          </p:cNvPicPr>
          <p:nvPr/>
        </p:nvPicPr>
        <p:blipFill>
          <a:blip r:embed="rId6"/>
          <a:stretch>
            <a:fillRect/>
          </a:stretch>
        </p:blipFill>
        <p:spPr>
          <a:xfrm>
            <a:off x="2788115" y="4618816"/>
            <a:ext cx="711965" cy="702560"/>
          </a:xfrm>
          <a:prstGeom prst="rect">
            <a:avLst/>
          </a:prstGeom>
        </p:spPr>
      </p:pic>
      <p:pic>
        <p:nvPicPr>
          <p:cNvPr id="34" name="Picture 33" descr="MQTT Specification">
            <a:extLst>
              <a:ext uri="{FF2B5EF4-FFF2-40B4-BE49-F238E27FC236}">
                <a16:creationId xmlns:a16="http://schemas.microsoft.com/office/drawing/2014/main" id="{6608A52F-B8E4-D661-C703-F1CB4BC04627}"/>
              </a:ext>
            </a:extLst>
          </p:cNvPr>
          <p:cNvPicPr>
            <a:picLocks noChangeAspect="1"/>
          </p:cNvPicPr>
          <p:nvPr/>
        </p:nvPicPr>
        <p:blipFill>
          <a:blip r:embed="rId7"/>
          <a:stretch>
            <a:fillRect/>
          </a:stretch>
        </p:blipFill>
        <p:spPr>
          <a:xfrm>
            <a:off x="5515077" y="5125172"/>
            <a:ext cx="1557866" cy="395577"/>
          </a:xfrm>
          <a:prstGeom prst="rect">
            <a:avLst/>
          </a:prstGeom>
        </p:spPr>
      </p:pic>
      <p:pic>
        <p:nvPicPr>
          <p:cNvPr id="35" name="Picture 34" descr="A screenshot of a computer&#10;&#10;Description automatically generated">
            <a:extLst>
              <a:ext uri="{FF2B5EF4-FFF2-40B4-BE49-F238E27FC236}">
                <a16:creationId xmlns:a16="http://schemas.microsoft.com/office/drawing/2014/main" id="{82F02FF7-CD5A-1644-A232-8E0D5ECDE769}"/>
              </a:ext>
            </a:extLst>
          </p:cNvPr>
          <p:cNvPicPr>
            <a:picLocks noChangeAspect="1"/>
          </p:cNvPicPr>
          <p:nvPr/>
        </p:nvPicPr>
        <p:blipFill rotWithShape="1">
          <a:blip r:embed="rId8"/>
          <a:srcRect r="-407" b="32838"/>
          <a:stretch/>
        </p:blipFill>
        <p:spPr>
          <a:xfrm>
            <a:off x="7540932" y="4855781"/>
            <a:ext cx="1521696" cy="853622"/>
          </a:xfrm>
          <a:prstGeom prst="rect">
            <a:avLst/>
          </a:prstGeom>
        </p:spPr>
      </p:pic>
      <p:pic>
        <p:nvPicPr>
          <p:cNvPr id="36" name="Picture 35" descr="PLCnext Machine Learning | Fathym IoT Ensemble">
            <a:extLst>
              <a:ext uri="{FF2B5EF4-FFF2-40B4-BE49-F238E27FC236}">
                <a16:creationId xmlns:a16="http://schemas.microsoft.com/office/drawing/2014/main" id="{E452A718-FAD6-AA76-32B3-62070A33E7E7}"/>
              </a:ext>
            </a:extLst>
          </p:cNvPr>
          <p:cNvPicPr>
            <a:picLocks noChangeAspect="1"/>
          </p:cNvPicPr>
          <p:nvPr/>
        </p:nvPicPr>
        <p:blipFill>
          <a:blip r:embed="rId9"/>
          <a:stretch>
            <a:fillRect/>
          </a:stretch>
        </p:blipFill>
        <p:spPr>
          <a:xfrm>
            <a:off x="9639425" y="2632978"/>
            <a:ext cx="916303" cy="754223"/>
          </a:xfrm>
          <a:prstGeom prst="rect">
            <a:avLst/>
          </a:prstGeom>
        </p:spPr>
      </p:pic>
      <p:sp>
        <p:nvSpPr>
          <p:cNvPr id="37" name="TextBox 36">
            <a:extLst>
              <a:ext uri="{FF2B5EF4-FFF2-40B4-BE49-F238E27FC236}">
                <a16:creationId xmlns:a16="http://schemas.microsoft.com/office/drawing/2014/main" id="{233A03A8-B978-9366-1906-F27125718B42}"/>
              </a:ext>
            </a:extLst>
          </p:cNvPr>
          <p:cNvSpPr txBox="1"/>
          <p:nvPr/>
        </p:nvSpPr>
        <p:spPr>
          <a:xfrm>
            <a:off x="1168400" y="3637845"/>
            <a:ext cx="1727201"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lvl="1" algn="r"/>
            <a:r>
              <a:rPr lang="en-US" sz="1100">
                <a:solidFill>
                  <a:srgbClr val="444444"/>
                </a:solidFill>
                <a:latin typeface="Calibri"/>
                <a:cs typeface="Arial"/>
              </a:rPr>
              <a:t>Smart Sensor to Ignition</a:t>
            </a:r>
            <a:endParaRPr lang="en-US">
              <a:cs typeface="Arial" panose="020B0604020202020204"/>
            </a:endParaRPr>
          </a:p>
        </p:txBody>
      </p:sp>
      <p:sp>
        <p:nvSpPr>
          <p:cNvPr id="38" name="TextBox 37">
            <a:extLst>
              <a:ext uri="{FF2B5EF4-FFF2-40B4-BE49-F238E27FC236}">
                <a16:creationId xmlns:a16="http://schemas.microsoft.com/office/drawing/2014/main" id="{FC13D3D4-1A96-C180-D047-74EF791B391E}"/>
              </a:ext>
            </a:extLst>
          </p:cNvPr>
          <p:cNvSpPr txBox="1"/>
          <p:nvPr/>
        </p:nvSpPr>
        <p:spPr>
          <a:xfrm>
            <a:off x="2029178" y="2149122"/>
            <a:ext cx="1727201"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lvl="1" algn="r"/>
            <a:r>
              <a:rPr lang="en-US" sz="1100">
                <a:solidFill>
                  <a:srgbClr val="444444"/>
                </a:solidFill>
                <a:latin typeface="Calibri"/>
                <a:cs typeface="Arial"/>
              </a:rPr>
              <a:t>Brewery Workflow</a:t>
            </a:r>
            <a:endParaRPr lang="en-US">
              <a:cs typeface="Arial" panose="020B0604020202020204"/>
            </a:endParaRPr>
          </a:p>
        </p:txBody>
      </p:sp>
      <p:sp>
        <p:nvSpPr>
          <p:cNvPr id="39" name="TextBox 38">
            <a:extLst>
              <a:ext uri="{FF2B5EF4-FFF2-40B4-BE49-F238E27FC236}">
                <a16:creationId xmlns:a16="http://schemas.microsoft.com/office/drawing/2014/main" id="{84E84B21-0851-4D30-F1E8-A79D639D7240}"/>
              </a:ext>
            </a:extLst>
          </p:cNvPr>
          <p:cNvSpPr txBox="1"/>
          <p:nvPr/>
        </p:nvSpPr>
        <p:spPr>
          <a:xfrm>
            <a:off x="2403122" y="5373511"/>
            <a:ext cx="1727201"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lvl="1" algn="r"/>
            <a:r>
              <a:rPr lang="en-US" sz="1100">
                <a:solidFill>
                  <a:srgbClr val="444444"/>
                </a:solidFill>
                <a:latin typeface="Calibri"/>
                <a:cs typeface="Arial"/>
              </a:rPr>
              <a:t>Sensor – SMIP Initiation</a:t>
            </a:r>
            <a:endParaRPr lang="en-US"/>
          </a:p>
        </p:txBody>
      </p:sp>
      <p:sp>
        <p:nvSpPr>
          <p:cNvPr id="40" name="TextBox 39">
            <a:extLst>
              <a:ext uri="{FF2B5EF4-FFF2-40B4-BE49-F238E27FC236}">
                <a16:creationId xmlns:a16="http://schemas.microsoft.com/office/drawing/2014/main" id="{29F6CB59-EE41-0F79-F80A-722C315F4085}"/>
              </a:ext>
            </a:extLst>
          </p:cNvPr>
          <p:cNvSpPr txBox="1"/>
          <p:nvPr/>
        </p:nvSpPr>
        <p:spPr>
          <a:xfrm>
            <a:off x="4923093" y="5502560"/>
            <a:ext cx="1922707"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solidFill>
                  <a:srgbClr val="444444"/>
                </a:solidFill>
                <a:latin typeface="Calibri"/>
              </a:rPr>
              <a:t>Open-Source Edge Gateways</a:t>
            </a:r>
            <a:endParaRPr lang="en-US"/>
          </a:p>
        </p:txBody>
      </p:sp>
      <p:sp>
        <p:nvSpPr>
          <p:cNvPr id="41" name="TextBox 40">
            <a:extLst>
              <a:ext uri="{FF2B5EF4-FFF2-40B4-BE49-F238E27FC236}">
                <a16:creationId xmlns:a16="http://schemas.microsoft.com/office/drawing/2014/main" id="{06F9DCF7-FD09-C0F4-92DF-68616A458984}"/>
              </a:ext>
            </a:extLst>
          </p:cNvPr>
          <p:cNvSpPr txBox="1"/>
          <p:nvPr/>
        </p:nvSpPr>
        <p:spPr>
          <a:xfrm>
            <a:off x="5740400" y="1951567"/>
            <a:ext cx="110631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solidFill>
                  <a:srgbClr val="444444"/>
                </a:solidFill>
                <a:latin typeface="Calibri"/>
              </a:rPr>
              <a:t>Type Converter</a:t>
            </a:r>
            <a:endParaRPr lang="en-US"/>
          </a:p>
        </p:txBody>
      </p:sp>
      <p:pic>
        <p:nvPicPr>
          <p:cNvPr id="42" name="Picture 41" descr="Request a Demo | SORBA.ai">
            <a:extLst>
              <a:ext uri="{FF2B5EF4-FFF2-40B4-BE49-F238E27FC236}">
                <a16:creationId xmlns:a16="http://schemas.microsoft.com/office/drawing/2014/main" id="{D33D639B-BE1C-1B3A-B0C4-116043198C46}"/>
              </a:ext>
            </a:extLst>
          </p:cNvPr>
          <p:cNvPicPr>
            <a:picLocks noChangeAspect="1"/>
          </p:cNvPicPr>
          <p:nvPr/>
        </p:nvPicPr>
        <p:blipFill>
          <a:blip r:embed="rId10"/>
          <a:stretch>
            <a:fillRect/>
          </a:stretch>
        </p:blipFill>
        <p:spPr>
          <a:xfrm>
            <a:off x="8123604" y="1583446"/>
            <a:ext cx="1855426" cy="679179"/>
          </a:xfrm>
          <a:prstGeom prst="rect">
            <a:avLst/>
          </a:prstGeom>
        </p:spPr>
      </p:pic>
      <p:sp>
        <p:nvSpPr>
          <p:cNvPr id="43" name="TextBox 42">
            <a:extLst>
              <a:ext uri="{FF2B5EF4-FFF2-40B4-BE49-F238E27FC236}">
                <a16:creationId xmlns:a16="http://schemas.microsoft.com/office/drawing/2014/main" id="{18AFEBCC-3F9F-4251-DDFC-44178CEC2F82}"/>
              </a:ext>
            </a:extLst>
          </p:cNvPr>
          <p:cNvSpPr txBox="1"/>
          <p:nvPr/>
        </p:nvSpPr>
        <p:spPr>
          <a:xfrm>
            <a:off x="7809271" y="5707627"/>
            <a:ext cx="1256071" cy="2677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lvl="1"/>
            <a:r>
              <a:rPr lang="en-US" sz="1100">
                <a:solidFill>
                  <a:srgbClr val="444444"/>
                </a:solidFill>
                <a:latin typeface="Calibri"/>
                <a:cs typeface="Arial"/>
              </a:rPr>
              <a:t>CNC Application​​</a:t>
            </a:r>
            <a:endParaRPr lang="en-US"/>
          </a:p>
        </p:txBody>
      </p:sp>
      <p:sp>
        <p:nvSpPr>
          <p:cNvPr id="44" name="TextBox 43">
            <a:extLst>
              <a:ext uri="{FF2B5EF4-FFF2-40B4-BE49-F238E27FC236}">
                <a16:creationId xmlns:a16="http://schemas.microsoft.com/office/drawing/2014/main" id="{D6E73344-AA95-9B3B-0008-984BE18A89F0}"/>
              </a:ext>
            </a:extLst>
          </p:cNvPr>
          <p:cNvSpPr txBox="1"/>
          <p:nvPr/>
        </p:nvSpPr>
        <p:spPr>
          <a:xfrm>
            <a:off x="8654573" y="2146618"/>
            <a:ext cx="1551039"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lvl="1"/>
            <a:r>
              <a:rPr lang="en-US" sz="1100">
                <a:solidFill>
                  <a:srgbClr val="444444"/>
                </a:solidFill>
                <a:latin typeface="Calibri"/>
                <a:cs typeface="Arial"/>
              </a:rPr>
              <a:t>Anomaly Detection</a:t>
            </a:r>
            <a:endParaRPr lang="en-US"/>
          </a:p>
        </p:txBody>
      </p:sp>
      <p:sp>
        <p:nvSpPr>
          <p:cNvPr id="45" name="TextBox 44">
            <a:extLst>
              <a:ext uri="{FF2B5EF4-FFF2-40B4-BE49-F238E27FC236}">
                <a16:creationId xmlns:a16="http://schemas.microsoft.com/office/drawing/2014/main" id="{A9C717BB-23EE-C871-883A-E92BA829F2DA}"/>
              </a:ext>
            </a:extLst>
          </p:cNvPr>
          <p:cNvSpPr txBox="1"/>
          <p:nvPr/>
        </p:nvSpPr>
        <p:spPr>
          <a:xfrm>
            <a:off x="9637798" y="3430956"/>
            <a:ext cx="1040991" cy="2677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lvl="1"/>
            <a:r>
              <a:rPr lang="en-US" sz="1100">
                <a:solidFill>
                  <a:srgbClr val="444444"/>
                </a:solidFill>
                <a:latin typeface="Calibri"/>
                <a:cs typeface="Arial"/>
              </a:rPr>
              <a:t>PLC to SMIP</a:t>
            </a:r>
          </a:p>
        </p:txBody>
      </p:sp>
      <p:pic>
        <p:nvPicPr>
          <p:cNvPr id="46" name="Picture 45" descr="Home | MTCUP">
            <a:extLst>
              <a:ext uri="{FF2B5EF4-FFF2-40B4-BE49-F238E27FC236}">
                <a16:creationId xmlns:a16="http://schemas.microsoft.com/office/drawing/2014/main" id="{45DDE22B-0142-28D3-2762-BC9AE020FDC9}"/>
              </a:ext>
            </a:extLst>
          </p:cNvPr>
          <p:cNvPicPr>
            <a:picLocks noChangeAspect="1"/>
          </p:cNvPicPr>
          <p:nvPr/>
        </p:nvPicPr>
        <p:blipFill>
          <a:blip r:embed="rId11"/>
          <a:stretch>
            <a:fillRect/>
          </a:stretch>
        </p:blipFill>
        <p:spPr>
          <a:xfrm>
            <a:off x="4810433" y="4760944"/>
            <a:ext cx="1292941" cy="414837"/>
          </a:xfrm>
          <a:prstGeom prst="rect">
            <a:avLst/>
          </a:prstGeom>
        </p:spPr>
      </p:pic>
      <p:pic>
        <p:nvPicPr>
          <p:cNvPr id="47" name="Picture 46" descr="Tulip Announces $13 Million Series A Round to Digitally Transform  Manufacturing Operations">
            <a:extLst>
              <a:ext uri="{FF2B5EF4-FFF2-40B4-BE49-F238E27FC236}">
                <a16:creationId xmlns:a16="http://schemas.microsoft.com/office/drawing/2014/main" id="{ED4CEFC9-0F74-BFB1-196F-4BAAFF3BA5EF}"/>
              </a:ext>
            </a:extLst>
          </p:cNvPr>
          <p:cNvPicPr>
            <a:picLocks noChangeAspect="1"/>
          </p:cNvPicPr>
          <p:nvPr/>
        </p:nvPicPr>
        <p:blipFill rotWithShape="1">
          <a:blip r:embed="rId12"/>
          <a:srcRect t="14545" r="-125" b="16140"/>
          <a:stretch/>
        </p:blipFill>
        <p:spPr>
          <a:xfrm>
            <a:off x="9490433" y="4058713"/>
            <a:ext cx="1205993" cy="433209"/>
          </a:xfrm>
          <a:prstGeom prst="rect">
            <a:avLst/>
          </a:prstGeom>
        </p:spPr>
      </p:pic>
      <p:graphicFrame>
        <p:nvGraphicFramePr>
          <p:cNvPr id="48" name="Diagram 47">
            <a:extLst>
              <a:ext uri="{FF2B5EF4-FFF2-40B4-BE49-F238E27FC236}">
                <a16:creationId xmlns:a16="http://schemas.microsoft.com/office/drawing/2014/main" id="{7C10418B-D08A-F28A-D9CC-264EFE79CF67}"/>
              </a:ext>
            </a:extLst>
          </p:cNvPr>
          <p:cNvGraphicFramePr/>
          <p:nvPr/>
        </p:nvGraphicFramePr>
        <p:xfrm>
          <a:off x="2889095" y="1067835"/>
          <a:ext cx="6543616" cy="487968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916274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9EDB4A-6C98-B390-C66B-C22847BE1D3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813BF9-5145-4417-B95D-FA8627973885}" type="slidenum">
              <a:rPr kumimoji="0" lang="en-US" sz="1200" b="0" i="0" u="none" strike="noStrike" kern="1200" cap="none" spc="0" normalizeH="0" baseline="0" noProof="0" smtClean="0">
                <a:ln>
                  <a:noFill/>
                </a:ln>
                <a:solidFill>
                  <a:srgbClr val="58575A">
                    <a:lumMod val="40000"/>
                    <a:lumOff val="6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58575A">
                  <a:lumMod val="40000"/>
                  <a:lumOff val="60000"/>
                </a:srgbClr>
              </a:solidFill>
              <a:effectLst/>
              <a:uLnTx/>
              <a:uFillTx/>
              <a:latin typeface="Arial" panose="020B0604020202020204"/>
              <a:ea typeface="+mn-ea"/>
              <a:cs typeface="+mn-cs"/>
            </a:endParaRPr>
          </a:p>
        </p:txBody>
      </p:sp>
      <p:pic>
        <p:nvPicPr>
          <p:cNvPr id="5" name="Picture 2" descr="VDMA Symposium addresses the Future of Manufacturing with Industry 4.0 ...">
            <a:extLst>
              <a:ext uri="{FF2B5EF4-FFF2-40B4-BE49-F238E27FC236}">
                <a16:creationId xmlns:a16="http://schemas.microsoft.com/office/drawing/2014/main" id="{096B0535-0AAD-2234-A304-403755793D7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7164267" y="4641666"/>
            <a:ext cx="1270371" cy="834931"/>
          </a:xfrm>
          <a:prstGeom prst="rect">
            <a:avLst/>
          </a:prstGeom>
          <a:noFill/>
          <a:ln>
            <a:noFill/>
          </a:ln>
          <a:effectLst>
            <a:outerShdw blurRad="255717" dist="274548" dir="5400000" algn="ctr" rotWithShape="0">
              <a:srgbClr val="000000">
                <a:alpha val="59929"/>
              </a:srgbClr>
            </a:outerShdw>
          </a:effectLst>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B469A6B6-53A6-5929-D4C4-38754D0D51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rot="5400000">
            <a:off x="4987295" y="1816733"/>
            <a:ext cx="834931" cy="1821669"/>
          </a:xfrm>
          <a:prstGeom prst="rect">
            <a:avLst/>
          </a:prstGeom>
          <a:noFill/>
          <a:ln>
            <a:noFill/>
          </a:ln>
          <a:effectLst>
            <a:outerShdw blurRad="255717" dist="274548" dir="5400000" algn="ctr" rotWithShape="0">
              <a:srgbClr val="000000">
                <a:alpha val="59929"/>
              </a:srgbClr>
            </a:outerShdw>
          </a:effectLst>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D74FC78-8D12-B6B4-4B3B-6CEE8E066E08}"/>
              </a:ext>
            </a:extLst>
          </p:cNvPr>
          <p:cNvPicPr>
            <a:picLocks noChangeAspect="1"/>
          </p:cNvPicPr>
          <p:nvPr/>
        </p:nvPicPr>
        <p:blipFill>
          <a:blip r:embed="rId6">
            <a:extLst>
              <a:ext uri="{28A0092B-C50C-407E-A947-70E740481C1C}">
                <a14:useLocalDpi xmlns:a14="http://schemas.microsoft.com/office/drawing/2010/main" val="0"/>
              </a:ext>
            </a:extLst>
          </a:blip>
          <a:srcRect l="610" r="610"/>
          <a:stretch/>
        </p:blipFill>
        <p:spPr>
          <a:xfrm>
            <a:off x="9735316" y="2486873"/>
            <a:ext cx="1105250" cy="612997"/>
          </a:xfrm>
          <a:prstGeom prst="rect">
            <a:avLst/>
          </a:prstGeom>
          <a:noFill/>
          <a:ln>
            <a:solidFill>
              <a:srgbClr val="4472C4"/>
            </a:solidFill>
          </a:ln>
          <a:effectLst>
            <a:outerShdw blurRad="255717" dist="274548" dir="5400000" algn="ctr" rotWithShape="0">
              <a:srgbClr val="000000">
                <a:alpha val="59929"/>
              </a:srgbClr>
            </a:outerShdw>
          </a:effectLst>
        </p:spPr>
      </p:pic>
      <p:pic>
        <p:nvPicPr>
          <p:cNvPr id="16" name="Picture 15">
            <a:extLst>
              <a:ext uri="{FF2B5EF4-FFF2-40B4-BE49-F238E27FC236}">
                <a16:creationId xmlns:a16="http://schemas.microsoft.com/office/drawing/2014/main" id="{FB79BA39-3F20-B771-43F8-7AB14E69C1EC}"/>
              </a:ext>
            </a:extLst>
          </p:cNvPr>
          <p:cNvPicPr>
            <a:picLocks noChangeAspect="1"/>
          </p:cNvPicPr>
          <p:nvPr/>
        </p:nvPicPr>
        <p:blipFill>
          <a:blip r:embed="rId7"/>
          <a:stretch>
            <a:fillRect/>
          </a:stretch>
        </p:blipFill>
        <p:spPr>
          <a:xfrm>
            <a:off x="9278792" y="4800380"/>
            <a:ext cx="2036688" cy="474987"/>
          </a:xfrm>
          <a:prstGeom prst="rect">
            <a:avLst/>
          </a:prstGeom>
          <a:noFill/>
          <a:ln>
            <a:noFill/>
          </a:ln>
          <a:effectLst>
            <a:outerShdw blurRad="255717" dist="274548" dir="5400000" algn="ctr" rotWithShape="0">
              <a:srgbClr val="000000">
                <a:alpha val="59929"/>
              </a:srgbClr>
            </a:outerShdw>
          </a:effectLst>
        </p:spPr>
      </p:pic>
      <p:grpSp>
        <p:nvGrpSpPr>
          <p:cNvPr id="13" name="Group 12">
            <a:extLst>
              <a:ext uri="{FF2B5EF4-FFF2-40B4-BE49-F238E27FC236}">
                <a16:creationId xmlns:a16="http://schemas.microsoft.com/office/drawing/2014/main" id="{4A0835DD-BA0D-2656-FF67-C60769E7B2C3}"/>
              </a:ext>
            </a:extLst>
          </p:cNvPr>
          <p:cNvGrpSpPr/>
          <p:nvPr/>
        </p:nvGrpSpPr>
        <p:grpSpPr>
          <a:xfrm>
            <a:off x="4380658" y="4391447"/>
            <a:ext cx="2075697" cy="1113801"/>
            <a:chOff x="5234193" y="4163686"/>
            <a:chExt cx="2075697" cy="1113801"/>
          </a:xfrm>
        </p:grpSpPr>
        <p:pic>
          <p:nvPicPr>
            <p:cNvPr id="21" name="Picture 20">
              <a:extLst>
                <a:ext uri="{FF2B5EF4-FFF2-40B4-BE49-F238E27FC236}">
                  <a16:creationId xmlns:a16="http://schemas.microsoft.com/office/drawing/2014/main" id="{F115678F-F3FF-4858-4D8F-EF30B4079C39}"/>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500"/>
                      </a14:imgEffect>
                      <a14:imgEffect>
                        <a14:saturation sat="0"/>
                      </a14:imgEffect>
                      <a14:imgEffect>
                        <a14:brightnessContrast bright="100000" contrast="100000"/>
                      </a14:imgEffect>
                    </a14:imgLayer>
                  </a14:imgProps>
                </a:ext>
              </a:extLst>
            </a:blip>
            <a:stretch>
              <a:fillRect/>
            </a:stretch>
          </p:blipFill>
          <p:spPr>
            <a:xfrm>
              <a:off x="5234193" y="4163686"/>
              <a:ext cx="2075697" cy="1085150"/>
            </a:xfrm>
            <a:prstGeom prst="rect">
              <a:avLst/>
            </a:prstGeom>
            <a:noFill/>
            <a:ln>
              <a:noFill/>
            </a:ln>
            <a:effectLst>
              <a:outerShdw blurRad="255717" dist="274548" dir="5400000" algn="ctr" rotWithShape="0">
                <a:srgbClr val="000000">
                  <a:alpha val="59929"/>
                </a:srgbClr>
              </a:outerShdw>
            </a:effectLst>
          </p:spPr>
        </p:pic>
        <p:pic>
          <p:nvPicPr>
            <p:cNvPr id="9" name="Picture 22">
              <a:extLst>
                <a:ext uri="{FF2B5EF4-FFF2-40B4-BE49-F238E27FC236}">
                  <a16:creationId xmlns:a16="http://schemas.microsoft.com/office/drawing/2014/main" id="{32FE20C9-07C9-2C00-8649-87D30CCF3AB6}"/>
                </a:ext>
              </a:extLst>
            </p:cNvPr>
            <p:cNvPicPr>
              <a:picLocks noChangeAspect="1"/>
            </p:cNvPicPr>
            <p:nvPr/>
          </p:nvPicPr>
          <p:blipFill rotWithShape="1">
            <a:blip r:embed="rId10">
              <a:extLst>
                <a:ext uri="{28A0092B-C50C-407E-A947-70E740481C1C}">
                  <a14:useLocalDpi xmlns:a14="http://schemas.microsoft.com/office/drawing/2010/main" val="0"/>
                </a:ext>
              </a:extLst>
            </a:blip>
            <a:srcRect b="45100"/>
            <a:stretch/>
          </p:blipFill>
          <p:spPr>
            <a:xfrm>
              <a:off x="6267764" y="4966515"/>
              <a:ext cx="842720" cy="310972"/>
            </a:xfrm>
            <a:prstGeom prst="rect">
              <a:avLst/>
            </a:prstGeom>
            <a:noFill/>
            <a:ln>
              <a:noFill/>
            </a:ln>
            <a:effectLst>
              <a:outerShdw blurRad="255717" dist="274548" dir="5400000" algn="ctr" rotWithShape="0">
                <a:srgbClr val="000000">
                  <a:alpha val="59929"/>
                </a:srgbClr>
              </a:outerShdw>
            </a:effectLst>
          </p:spPr>
        </p:pic>
      </p:grpSp>
      <p:pic>
        <p:nvPicPr>
          <p:cNvPr id="11" name="Picture 10">
            <a:extLst>
              <a:ext uri="{FF2B5EF4-FFF2-40B4-BE49-F238E27FC236}">
                <a16:creationId xmlns:a16="http://schemas.microsoft.com/office/drawing/2014/main" id="{4821B1D4-87AE-77C9-CBA9-0F6BA1D355D2}"/>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1149155" y="4800380"/>
            <a:ext cx="2421141" cy="393377"/>
          </a:xfrm>
          <a:prstGeom prst="rect">
            <a:avLst/>
          </a:prstGeom>
          <a:noFill/>
          <a:ln>
            <a:noFill/>
          </a:ln>
          <a:effectLst>
            <a:outerShdw blurRad="255717" dist="274548" dir="5400000" algn="ctr" rotWithShape="0">
              <a:srgbClr val="000000">
                <a:alpha val="59929"/>
              </a:srgbClr>
            </a:outerShdw>
          </a:effectLst>
        </p:spPr>
      </p:pic>
      <p:pic>
        <p:nvPicPr>
          <p:cNvPr id="19" name="Picture 18">
            <a:extLst>
              <a:ext uri="{FF2B5EF4-FFF2-40B4-BE49-F238E27FC236}">
                <a16:creationId xmlns:a16="http://schemas.microsoft.com/office/drawing/2014/main" id="{9A71DB6B-96B3-F0F2-BE6C-B9C9545B2A3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74515" y="2471980"/>
            <a:ext cx="2744491" cy="393377"/>
          </a:xfrm>
          <a:prstGeom prst="rect">
            <a:avLst/>
          </a:prstGeom>
          <a:noFill/>
          <a:ln>
            <a:noFill/>
          </a:ln>
          <a:effectLst>
            <a:outerShdw blurRad="255717" dist="274548" dir="5400000" algn="ctr" rotWithShape="0">
              <a:srgbClr val="000000">
                <a:alpha val="59929"/>
              </a:srgbClr>
            </a:outerShdw>
          </a:effectLst>
        </p:spPr>
      </p:pic>
      <p:sp>
        <p:nvSpPr>
          <p:cNvPr id="14" name="Title 2">
            <a:extLst>
              <a:ext uri="{FF2B5EF4-FFF2-40B4-BE49-F238E27FC236}">
                <a16:creationId xmlns:a16="http://schemas.microsoft.com/office/drawing/2014/main" id="{66B9701D-6E80-9FB0-EB5E-F5160281092C}"/>
              </a:ext>
            </a:extLst>
          </p:cNvPr>
          <p:cNvSpPr txBox="1">
            <a:spLocks/>
          </p:cNvSpPr>
          <p:nvPr/>
        </p:nvSpPr>
        <p:spPr>
          <a:xfrm>
            <a:off x="275757" y="274320"/>
            <a:ext cx="11649543" cy="597101"/>
          </a:xfrm>
          <a:prstGeom prst="rect">
            <a:avLst/>
          </a:prstGeom>
        </p:spPr>
        <p:txBody>
          <a:bodyPr lIns="182880" tIns="45720" rIns="182880" bIns="4572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a:solidFill>
                  <a:srgbClr val="FFFFFF"/>
                </a:solidFill>
                <a:latin typeface="Arial"/>
                <a:ea typeface="Calibri"/>
                <a:cs typeface="Arial"/>
              </a:rPr>
              <a:t>Key Accomplishments</a:t>
            </a:r>
            <a:br>
              <a:rPr lang="en-US" sz="3200" b="1">
                <a:solidFill>
                  <a:srgbClr val="FFFFFF"/>
                </a:solidFill>
                <a:latin typeface="Arial"/>
                <a:ea typeface="Calibri"/>
                <a:cs typeface="Arial"/>
              </a:rPr>
            </a:br>
            <a:r>
              <a:rPr lang="en-US" sz="1600" b="1">
                <a:solidFill>
                  <a:srgbClr val="FFFFFF"/>
                </a:solidFill>
                <a:cs typeface="Arial"/>
              </a:rPr>
              <a:t>Influence through </a:t>
            </a:r>
            <a:r>
              <a:rPr lang="en-US" sz="1800" b="1">
                <a:solidFill>
                  <a:srgbClr val="FFFFFF"/>
                </a:solidFill>
                <a:cs typeface="Arial"/>
              </a:rPr>
              <a:t>collaboration</a:t>
            </a:r>
            <a:r>
              <a:rPr lang="en-US" sz="1600" b="1">
                <a:solidFill>
                  <a:srgbClr val="FFFFFF"/>
                </a:solidFill>
                <a:cs typeface="Arial"/>
              </a:rPr>
              <a:t> and teaching</a:t>
            </a:r>
          </a:p>
        </p:txBody>
      </p:sp>
      <p:pic>
        <p:nvPicPr>
          <p:cNvPr id="18" name="Picture 17" descr="A black cat silhouette in a circle&#10;&#10;Description automatically generated">
            <a:extLst>
              <a:ext uri="{FF2B5EF4-FFF2-40B4-BE49-F238E27FC236}">
                <a16:creationId xmlns:a16="http://schemas.microsoft.com/office/drawing/2014/main" id="{568BBA23-7870-E194-EAC2-8AFFB653D76A}"/>
              </a:ext>
            </a:extLst>
          </p:cNvPr>
          <p:cNvPicPr>
            <a:picLocks noChangeAspect="1"/>
          </p:cNvPicPr>
          <p:nvPr/>
        </p:nvPicPr>
        <p:blipFill>
          <a:blip r:embed="rId13"/>
          <a:stretch>
            <a:fillRect/>
          </a:stretch>
        </p:blipFill>
        <p:spPr>
          <a:xfrm>
            <a:off x="7439989" y="2310102"/>
            <a:ext cx="736177" cy="733127"/>
          </a:xfrm>
          <a:prstGeom prst="rect">
            <a:avLst/>
          </a:prstGeom>
          <a:effectLst>
            <a:outerShdw blurRad="254000" dist="266700" dir="5400000" algn="t" rotWithShape="0">
              <a:prstClr val="black">
                <a:alpha val="60000"/>
              </a:prstClr>
            </a:outerShdw>
          </a:effectLst>
        </p:spPr>
      </p:pic>
      <p:pic>
        <p:nvPicPr>
          <p:cNvPr id="1026" name="Picture 2">
            <a:extLst>
              <a:ext uri="{FF2B5EF4-FFF2-40B4-BE49-F238E27FC236}">
                <a16:creationId xmlns:a16="http://schemas.microsoft.com/office/drawing/2014/main" id="{4CB40458-6AB0-07FD-ABB7-B496E51360C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49099" y="3594030"/>
            <a:ext cx="1958809" cy="534337"/>
          </a:xfrm>
          <a:prstGeom prst="rect">
            <a:avLst/>
          </a:prstGeom>
          <a:noFill/>
          <a:effectLst>
            <a:outerShdw blurRad="254000" dist="266700" dir="5400000" algn="ctr" rotWithShape="0">
              <a:srgbClr val="000000">
                <a:alpha val="60000"/>
              </a:srgbClr>
            </a:outerShdw>
          </a:effectLst>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977C4444-A667-42B8-3315-81138914054B}"/>
              </a:ext>
            </a:extLst>
          </p:cNvPr>
          <p:cNvGrpSpPr/>
          <p:nvPr/>
        </p:nvGrpSpPr>
        <p:grpSpPr>
          <a:xfrm>
            <a:off x="5586453" y="3636426"/>
            <a:ext cx="2311592" cy="449546"/>
            <a:chOff x="5187112" y="5484557"/>
            <a:chExt cx="1091125" cy="212196"/>
          </a:xfrm>
        </p:grpSpPr>
        <p:sp>
          <p:nvSpPr>
            <p:cNvPr id="4" name="Flowchart: Multidocument 15">
              <a:extLst>
                <a:ext uri="{FF2B5EF4-FFF2-40B4-BE49-F238E27FC236}">
                  <a16:creationId xmlns:a16="http://schemas.microsoft.com/office/drawing/2014/main" id="{92ABE54E-9CFB-7970-B371-C9CD05BB9D82}"/>
                </a:ext>
              </a:extLst>
            </p:cNvPr>
            <p:cNvSpPr/>
            <p:nvPr/>
          </p:nvSpPr>
          <p:spPr>
            <a:xfrm>
              <a:off x="5187112" y="5484557"/>
              <a:ext cx="186252" cy="212196"/>
            </a:xfrm>
            <a:prstGeom prst="flowChartMultidocument">
              <a:avLst/>
            </a:prstGeom>
            <a:solidFill>
              <a:schemeClr val="bg1"/>
            </a:solidFill>
            <a:ln>
              <a:solidFill>
                <a:schemeClr val="accent6">
                  <a:lumMod val="50000"/>
                </a:schemeClr>
              </a:solidFill>
            </a:ln>
            <a:effectLst>
              <a:outerShdw blurRad="254000" dist="266700" dir="5400000" algn="ctr" rotWithShape="0">
                <a:srgbClr val="000000">
                  <a:alpha val="60000"/>
                </a:srgb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7FFF87E9-5B31-209D-619B-3DFEFD446542}"/>
                </a:ext>
              </a:extLst>
            </p:cNvPr>
            <p:cNvSpPr txBox="1"/>
            <p:nvPr/>
          </p:nvSpPr>
          <p:spPr>
            <a:xfrm>
              <a:off x="5395784" y="5484557"/>
              <a:ext cx="882453" cy="174333"/>
            </a:xfrm>
            <a:prstGeom prst="rect">
              <a:avLst/>
            </a:prstGeom>
            <a:noFill/>
            <a:effectLst>
              <a:outerShdw blurRad="254000" dist="266700" dir="5400000" algn="ctr" rotWithShape="0">
                <a:srgbClr val="000000">
                  <a:alpha val="60000"/>
                </a:srgbClr>
              </a:outerShdw>
            </a:effectLst>
          </p:spPr>
          <p:txBody>
            <a:bodyPr wrap="square" rtlCol="0">
              <a:spAutoFit/>
            </a:bodyPr>
            <a:lstStyle/>
            <a:p>
              <a:r>
                <a:rPr lang="en-US">
                  <a:solidFill>
                    <a:schemeClr val="bg1"/>
                  </a:solidFill>
                </a:rPr>
                <a:t>SM Profiles</a:t>
              </a:r>
            </a:p>
          </p:txBody>
        </p:sp>
      </p:grpSp>
      <p:pic>
        <p:nvPicPr>
          <p:cNvPr id="1030" name="Picture 6">
            <a:extLst>
              <a:ext uri="{FF2B5EF4-FFF2-40B4-BE49-F238E27FC236}">
                <a16:creationId xmlns:a16="http://schemas.microsoft.com/office/drawing/2014/main" id="{A2E51F0D-2FC1-FB81-162B-F70DCAE34FB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061095" y="3521412"/>
            <a:ext cx="1774026" cy="616520"/>
          </a:xfrm>
          <a:prstGeom prst="rect">
            <a:avLst/>
          </a:prstGeom>
          <a:noFill/>
          <a:effectLst>
            <a:outerShdw blurRad="254000" dist="266700" dir="5400000" algn="ctr" rotWithShape="0">
              <a:srgbClr val="000000">
                <a:alpha val="6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37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0AD372F-2CC6-B045-05C2-8612617409C8}"/>
              </a:ext>
            </a:extLst>
          </p:cNvPr>
          <p:cNvSpPr>
            <a:spLocks noGrp="1"/>
          </p:cNvSpPr>
          <p:nvPr>
            <p:ph type="title"/>
          </p:nvPr>
        </p:nvSpPr>
        <p:spPr/>
        <p:txBody>
          <a:bodyPr>
            <a:normAutofit/>
          </a:bodyPr>
          <a:lstStyle/>
          <a:p>
            <a:pPr algn="ctr"/>
            <a:r>
              <a:rPr lang="en-US" b="1" dirty="0">
                <a:latin typeface="Arial"/>
                <a:ea typeface="Calibri"/>
                <a:cs typeface="Arial"/>
              </a:rPr>
              <a:t>Key Accomplishments</a:t>
            </a:r>
            <a:endParaRPr lang="en-US" dirty="0"/>
          </a:p>
        </p:txBody>
      </p:sp>
      <p:sp>
        <p:nvSpPr>
          <p:cNvPr id="3" name="Slide Number Placeholder 2">
            <a:extLst>
              <a:ext uri="{FF2B5EF4-FFF2-40B4-BE49-F238E27FC236}">
                <a16:creationId xmlns:a16="http://schemas.microsoft.com/office/drawing/2014/main" id="{99E39155-9B81-9E19-3961-9B2117CCE6BE}"/>
              </a:ext>
            </a:extLst>
          </p:cNvPr>
          <p:cNvSpPr>
            <a:spLocks noGrp="1"/>
          </p:cNvSpPr>
          <p:nvPr>
            <p:ph type="sldNum" sz="quarter" idx="4"/>
          </p:nvPr>
        </p:nvSpPr>
        <p:spPr/>
        <p:txBody>
          <a:bodyPr/>
          <a:lstStyle/>
          <a:p>
            <a:fld id="{E3813BF9-5145-4417-B95D-FA8627973885}" type="slidenum">
              <a:rPr lang="en-US" smtClean="0"/>
              <a:pPr/>
              <a:t>5</a:t>
            </a:fld>
            <a:endParaRPr lang="en-US"/>
          </a:p>
        </p:txBody>
      </p:sp>
      <p:sp>
        <p:nvSpPr>
          <p:cNvPr id="7" name="Text Placeholder 6">
            <a:extLst>
              <a:ext uri="{FF2B5EF4-FFF2-40B4-BE49-F238E27FC236}">
                <a16:creationId xmlns:a16="http://schemas.microsoft.com/office/drawing/2014/main" id="{A84E83C1-ED3E-9FB2-F318-468DF61D1476}"/>
              </a:ext>
            </a:extLst>
          </p:cNvPr>
          <p:cNvSpPr>
            <a:spLocks noGrp="1"/>
          </p:cNvSpPr>
          <p:nvPr>
            <p:ph type="body" sz="quarter" idx="13"/>
          </p:nvPr>
        </p:nvSpPr>
        <p:spPr/>
        <p:txBody>
          <a:bodyPr/>
          <a:lstStyle/>
          <a:p>
            <a:pPr algn="ctr"/>
            <a:r>
              <a:rPr lang="en-US" sz="2000" dirty="0">
                <a:cs typeface="Arial"/>
              </a:rPr>
              <a:t>Connecting Members to Technology that Accelerates SM</a:t>
            </a:r>
            <a:endParaRPr lang="en-US" dirty="0"/>
          </a:p>
        </p:txBody>
      </p:sp>
      <p:sp>
        <p:nvSpPr>
          <p:cNvPr id="9" name="Rectangle: Rounded Corners 59">
            <a:extLst>
              <a:ext uri="{FF2B5EF4-FFF2-40B4-BE49-F238E27FC236}">
                <a16:creationId xmlns:a16="http://schemas.microsoft.com/office/drawing/2014/main" id="{9D76792F-F9A1-30B2-117B-CBF573D4E301}"/>
              </a:ext>
            </a:extLst>
          </p:cNvPr>
          <p:cNvSpPr/>
          <p:nvPr/>
        </p:nvSpPr>
        <p:spPr>
          <a:xfrm>
            <a:off x="1183382" y="3073474"/>
            <a:ext cx="1472514" cy="126656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56" descr="Shopping bag outline">
            <a:extLst>
              <a:ext uri="{FF2B5EF4-FFF2-40B4-BE49-F238E27FC236}">
                <a16:creationId xmlns:a16="http://schemas.microsoft.com/office/drawing/2014/main" id="{5DD95FD3-09C1-CD9F-734B-0C0145C5E8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2067" y="2481400"/>
            <a:ext cx="2077994" cy="2067696"/>
          </a:xfrm>
          <a:prstGeom prst="rect">
            <a:avLst/>
          </a:prstGeom>
        </p:spPr>
      </p:pic>
      <p:grpSp>
        <p:nvGrpSpPr>
          <p:cNvPr id="11" name="Group 10">
            <a:extLst>
              <a:ext uri="{FF2B5EF4-FFF2-40B4-BE49-F238E27FC236}">
                <a16:creationId xmlns:a16="http://schemas.microsoft.com/office/drawing/2014/main" id="{392B8A8B-CC90-D018-F586-8E64C92C8562}"/>
              </a:ext>
            </a:extLst>
          </p:cNvPr>
          <p:cNvGrpSpPr/>
          <p:nvPr/>
        </p:nvGrpSpPr>
        <p:grpSpPr>
          <a:xfrm>
            <a:off x="7135437" y="4038310"/>
            <a:ext cx="283669" cy="299885"/>
            <a:chOff x="6835514" y="3209357"/>
            <a:chExt cx="345526" cy="357555"/>
          </a:xfrm>
        </p:grpSpPr>
        <p:sp>
          <p:nvSpPr>
            <p:cNvPr id="12" name="Oval 11">
              <a:extLst>
                <a:ext uri="{FF2B5EF4-FFF2-40B4-BE49-F238E27FC236}">
                  <a16:creationId xmlns:a16="http://schemas.microsoft.com/office/drawing/2014/main" id="{5CB1F53F-502E-3553-B97A-E9B42C4E504A}"/>
                </a:ext>
              </a:extLst>
            </p:cNvPr>
            <p:cNvSpPr>
              <a:spLocks noChangeAspect="1"/>
            </p:cNvSpPr>
            <p:nvPr/>
          </p:nvSpPr>
          <p:spPr>
            <a:xfrm>
              <a:off x="6835514" y="3209357"/>
              <a:ext cx="345526" cy="357555"/>
            </a:xfrm>
            <a:prstGeom prst="ellipse">
              <a:avLst/>
            </a:prstGeom>
            <a:solidFill>
              <a:schemeClr val="accent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13" name="Picture 12">
              <a:extLst>
                <a:ext uri="{FF2B5EF4-FFF2-40B4-BE49-F238E27FC236}">
                  <a16:creationId xmlns:a16="http://schemas.microsoft.com/office/drawing/2014/main" id="{607A7437-E2D5-1143-4D18-325A4F69162F}"/>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r="73810"/>
            <a:stretch/>
          </p:blipFill>
          <p:spPr>
            <a:xfrm>
              <a:off x="6897415" y="3263930"/>
              <a:ext cx="211457" cy="226448"/>
            </a:xfrm>
            <a:prstGeom prst="rect">
              <a:avLst/>
            </a:prstGeom>
          </p:spPr>
        </p:pic>
      </p:grpSp>
      <p:grpSp>
        <p:nvGrpSpPr>
          <p:cNvPr id="14" name="Group 13">
            <a:extLst>
              <a:ext uri="{FF2B5EF4-FFF2-40B4-BE49-F238E27FC236}">
                <a16:creationId xmlns:a16="http://schemas.microsoft.com/office/drawing/2014/main" id="{03CA4395-9438-C060-59EA-113893A009E4}"/>
              </a:ext>
            </a:extLst>
          </p:cNvPr>
          <p:cNvGrpSpPr/>
          <p:nvPr/>
        </p:nvGrpSpPr>
        <p:grpSpPr>
          <a:xfrm>
            <a:off x="4269931" y="3099810"/>
            <a:ext cx="1127539" cy="1110979"/>
            <a:chOff x="5030997" y="2730789"/>
            <a:chExt cx="1016028" cy="878662"/>
          </a:xfrm>
        </p:grpSpPr>
        <p:sp>
          <p:nvSpPr>
            <p:cNvPr id="15" name="Cylinder 4">
              <a:extLst>
                <a:ext uri="{FF2B5EF4-FFF2-40B4-BE49-F238E27FC236}">
                  <a16:creationId xmlns:a16="http://schemas.microsoft.com/office/drawing/2014/main" id="{7FE3AD33-6BCA-9057-1299-2105F7971C33}"/>
                </a:ext>
              </a:extLst>
            </p:cNvPr>
            <p:cNvSpPr/>
            <p:nvPr/>
          </p:nvSpPr>
          <p:spPr>
            <a:xfrm>
              <a:off x="5030997" y="2730789"/>
              <a:ext cx="678673" cy="766584"/>
            </a:xfrm>
            <a:prstGeom prst="can">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panose="020B0604020202020204"/>
                  <a:ea typeface="+mn-ea"/>
                  <a:cs typeface="+mn-cs"/>
                </a:rPr>
                <a:t>Cloud Library</a:t>
              </a:r>
            </a:p>
          </p:txBody>
        </p:sp>
        <p:sp>
          <p:nvSpPr>
            <p:cNvPr id="16" name="Flowchart: Multidocument 12">
              <a:extLst>
                <a:ext uri="{FF2B5EF4-FFF2-40B4-BE49-F238E27FC236}">
                  <a16:creationId xmlns:a16="http://schemas.microsoft.com/office/drawing/2014/main" id="{25FA8DE2-7307-04F0-CCC6-BA5955523192}"/>
                </a:ext>
              </a:extLst>
            </p:cNvPr>
            <p:cNvSpPr/>
            <p:nvPr/>
          </p:nvSpPr>
          <p:spPr>
            <a:xfrm>
              <a:off x="5630275" y="3308016"/>
              <a:ext cx="264859" cy="301435"/>
            </a:xfrm>
            <a:prstGeom prst="flowChartMultidocument">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63F"/>
                </a:solidFill>
                <a:effectLst/>
                <a:uLnTx/>
                <a:uFillTx/>
                <a:latin typeface="Arial" panose="020B0604020202020204"/>
                <a:ea typeface="+mn-ea"/>
                <a:cs typeface="+mn-cs"/>
              </a:endParaRPr>
            </a:p>
          </p:txBody>
        </p:sp>
        <p:pic>
          <p:nvPicPr>
            <p:cNvPr id="17" name="Picture 16" descr="Logo&#10;&#10;Description automatically generated with medium confidence">
              <a:extLst>
                <a:ext uri="{FF2B5EF4-FFF2-40B4-BE49-F238E27FC236}">
                  <a16:creationId xmlns:a16="http://schemas.microsoft.com/office/drawing/2014/main" id="{F330B7CA-843F-B5D7-9E8F-4AA17C24F9DE}"/>
                </a:ext>
              </a:extLst>
            </p:cNvPr>
            <p:cNvPicPr>
              <a:picLocks noChangeAspect="1"/>
            </p:cNvPicPr>
            <p:nvPr/>
          </p:nvPicPr>
          <p:blipFill rotWithShape="1">
            <a:blip r:embed="rId6">
              <a:extLst>
                <a:ext uri="{28A0092B-C50C-407E-A947-70E740481C1C}">
                  <a14:useLocalDpi xmlns:a14="http://schemas.microsoft.com/office/drawing/2010/main" val="0"/>
                </a:ext>
              </a:extLst>
            </a:blip>
            <a:srcRect l="11979" t="28436" r="65757" b="28434"/>
            <a:stretch/>
          </p:blipFill>
          <p:spPr>
            <a:xfrm>
              <a:off x="5763769" y="2766933"/>
              <a:ext cx="283256" cy="263388"/>
            </a:xfrm>
            <a:prstGeom prst="rect">
              <a:avLst/>
            </a:prstGeom>
          </p:spPr>
        </p:pic>
      </p:grpSp>
      <p:sp>
        <p:nvSpPr>
          <p:cNvPr id="18" name="Arrow: Left 53">
            <a:extLst>
              <a:ext uri="{FF2B5EF4-FFF2-40B4-BE49-F238E27FC236}">
                <a16:creationId xmlns:a16="http://schemas.microsoft.com/office/drawing/2014/main" id="{6D48019D-7EEA-833A-14FE-60D215E21651}"/>
              </a:ext>
            </a:extLst>
          </p:cNvPr>
          <p:cNvSpPr/>
          <p:nvPr/>
        </p:nvSpPr>
        <p:spPr>
          <a:xfrm>
            <a:off x="3057829" y="3635114"/>
            <a:ext cx="963496" cy="44863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cs typeface="Arial"/>
              </a:rPr>
              <a:t>Import</a:t>
            </a:r>
          </a:p>
        </p:txBody>
      </p:sp>
      <p:sp>
        <p:nvSpPr>
          <p:cNvPr id="19" name="Arrow: Right 54">
            <a:extLst>
              <a:ext uri="{FF2B5EF4-FFF2-40B4-BE49-F238E27FC236}">
                <a16:creationId xmlns:a16="http://schemas.microsoft.com/office/drawing/2014/main" id="{809B42E9-9093-CFEE-1114-6CDCBD08910C}"/>
              </a:ext>
            </a:extLst>
          </p:cNvPr>
          <p:cNvSpPr/>
          <p:nvPr/>
        </p:nvSpPr>
        <p:spPr>
          <a:xfrm>
            <a:off x="3099017" y="3185163"/>
            <a:ext cx="953866" cy="44461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cs typeface="Arial"/>
              </a:rPr>
              <a:t>Publish</a:t>
            </a:r>
          </a:p>
        </p:txBody>
      </p:sp>
      <p:pic>
        <p:nvPicPr>
          <p:cNvPr id="20" name="Graphic 19" descr="Pencil outline">
            <a:extLst>
              <a:ext uri="{FF2B5EF4-FFF2-40B4-BE49-F238E27FC236}">
                <a16:creationId xmlns:a16="http://schemas.microsoft.com/office/drawing/2014/main" id="{58A455EB-5899-ADB9-ED21-FF460DA4598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13345" y="3573923"/>
            <a:ext cx="461320" cy="471617"/>
          </a:xfrm>
          <a:prstGeom prst="rect">
            <a:avLst/>
          </a:prstGeom>
        </p:spPr>
      </p:pic>
      <p:sp>
        <p:nvSpPr>
          <p:cNvPr id="21" name="Flowchart: Document 60">
            <a:extLst>
              <a:ext uri="{FF2B5EF4-FFF2-40B4-BE49-F238E27FC236}">
                <a16:creationId xmlns:a16="http://schemas.microsoft.com/office/drawing/2014/main" id="{DF20AFD9-8B59-0E26-2B19-EE2272AA14B3}"/>
              </a:ext>
            </a:extLst>
          </p:cNvPr>
          <p:cNvSpPr/>
          <p:nvPr/>
        </p:nvSpPr>
        <p:spPr>
          <a:xfrm>
            <a:off x="1379031" y="3639826"/>
            <a:ext cx="401594" cy="473675"/>
          </a:xfrm>
          <a:prstGeom prst="flowChartDocument">
            <a:avLst/>
          </a:prstGeom>
          <a:solidFill>
            <a:schemeClr val="bg2"/>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tx1"/>
              </a:solidFill>
              <a:cs typeface="Arial"/>
            </a:endParaRPr>
          </a:p>
        </p:txBody>
      </p:sp>
      <p:pic>
        <p:nvPicPr>
          <p:cNvPr id="22" name="Picture 21">
            <a:extLst>
              <a:ext uri="{FF2B5EF4-FFF2-40B4-BE49-F238E27FC236}">
                <a16:creationId xmlns:a16="http://schemas.microsoft.com/office/drawing/2014/main" id="{660EF187-3477-29D2-698D-2B626D126A59}"/>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r="73810"/>
          <a:stretch/>
        </p:blipFill>
        <p:spPr>
          <a:xfrm>
            <a:off x="2374820" y="4056474"/>
            <a:ext cx="181517" cy="177603"/>
          </a:xfrm>
          <a:prstGeom prst="rect">
            <a:avLst/>
          </a:prstGeom>
        </p:spPr>
      </p:pic>
      <p:sp>
        <p:nvSpPr>
          <p:cNvPr id="23" name="TextBox 22">
            <a:extLst>
              <a:ext uri="{FF2B5EF4-FFF2-40B4-BE49-F238E27FC236}">
                <a16:creationId xmlns:a16="http://schemas.microsoft.com/office/drawing/2014/main" id="{FCDE8321-A4C3-EC0F-53C1-21691F6B65E6}"/>
              </a:ext>
            </a:extLst>
          </p:cNvPr>
          <p:cNvSpPr txBox="1"/>
          <p:nvPr/>
        </p:nvSpPr>
        <p:spPr>
          <a:xfrm>
            <a:off x="1276031" y="3192778"/>
            <a:ext cx="1279199" cy="261610"/>
          </a:xfrm>
          <a:prstGeom prst="rect">
            <a:avLst/>
          </a:prstGeom>
          <a:noFill/>
        </p:spPr>
        <p:txBody>
          <a:bodyPr wrap="square" lIns="91440" tIns="45720" rIns="91440" bIns="45720" rtlCol="0" anchor="t">
            <a:spAutoFit/>
          </a:bodyPr>
          <a:lstStyle/>
          <a:p>
            <a:pPr algn="ctr">
              <a:defRPr/>
            </a:pPr>
            <a:r>
              <a:rPr lang="en-US" sz="1100" b="1">
                <a:solidFill>
                  <a:srgbClr val="FFFFFF"/>
                </a:solidFill>
                <a:latin typeface="Arial" panose="020B0604020202020204"/>
              </a:rPr>
              <a:t>Profile Designer</a:t>
            </a:r>
            <a:endParaRPr lang="en-US">
              <a:ea typeface="+mn-ea"/>
              <a:cs typeface="+mn-cs"/>
            </a:endParaRPr>
          </a:p>
        </p:txBody>
      </p:sp>
      <p:sp>
        <p:nvSpPr>
          <p:cNvPr id="24" name="Flowchart: Multidocument 72">
            <a:extLst>
              <a:ext uri="{FF2B5EF4-FFF2-40B4-BE49-F238E27FC236}">
                <a16:creationId xmlns:a16="http://schemas.microsoft.com/office/drawing/2014/main" id="{72A76282-1DA2-BE55-DC75-0967C9D108D8}"/>
              </a:ext>
            </a:extLst>
          </p:cNvPr>
          <p:cNvSpPr/>
          <p:nvPr/>
        </p:nvSpPr>
        <p:spPr>
          <a:xfrm>
            <a:off x="8247174" y="3120495"/>
            <a:ext cx="469697" cy="596402"/>
          </a:xfrm>
          <a:prstGeom prst="flowChartMultidocument">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63F"/>
              </a:solidFill>
              <a:effectLst/>
              <a:uLnTx/>
              <a:uFillTx/>
              <a:latin typeface="Arial" panose="020B0604020202020204"/>
              <a:ea typeface="+mn-ea"/>
              <a:cs typeface="+mn-cs"/>
            </a:endParaRPr>
          </a:p>
        </p:txBody>
      </p:sp>
      <p:pic>
        <p:nvPicPr>
          <p:cNvPr id="25" name="Graphic 24" descr="Lights On with solid fill">
            <a:extLst>
              <a:ext uri="{FF2B5EF4-FFF2-40B4-BE49-F238E27FC236}">
                <a16:creationId xmlns:a16="http://schemas.microsoft.com/office/drawing/2014/main" id="{466EF9BC-D00B-A2AE-75D8-19372CE2AC9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019481" y="2054122"/>
            <a:ext cx="914400" cy="914400"/>
          </a:xfrm>
          <a:prstGeom prst="rect">
            <a:avLst/>
          </a:prstGeom>
        </p:spPr>
      </p:pic>
      <p:pic>
        <p:nvPicPr>
          <p:cNvPr id="26" name="Graphic 25" descr="Office worker female outline">
            <a:extLst>
              <a:ext uri="{FF2B5EF4-FFF2-40B4-BE49-F238E27FC236}">
                <a16:creationId xmlns:a16="http://schemas.microsoft.com/office/drawing/2014/main" id="{E009FF50-41FE-7B00-8247-C5DAE08FF40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019481" y="3889477"/>
            <a:ext cx="914400" cy="914400"/>
          </a:xfrm>
          <a:prstGeom prst="rect">
            <a:avLst/>
          </a:prstGeom>
        </p:spPr>
      </p:pic>
      <p:sp>
        <p:nvSpPr>
          <p:cNvPr id="27" name="TextBox 26">
            <a:extLst>
              <a:ext uri="{FF2B5EF4-FFF2-40B4-BE49-F238E27FC236}">
                <a16:creationId xmlns:a16="http://schemas.microsoft.com/office/drawing/2014/main" id="{A0409C42-1DD1-0FEB-B791-95AB07A03B90}"/>
              </a:ext>
            </a:extLst>
          </p:cNvPr>
          <p:cNvSpPr txBox="1"/>
          <p:nvPr/>
        </p:nvSpPr>
        <p:spPr>
          <a:xfrm>
            <a:off x="6543172" y="3264281"/>
            <a:ext cx="1066167" cy="430887"/>
          </a:xfrm>
          <a:prstGeom prst="rect">
            <a:avLst/>
          </a:prstGeom>
          <a:noFill/>
        </p:spPr>
        <p:txBody>
          <a:bodyPr wrap="square" lIns="91440" tIns="45720" rIns="91440" bIns="45720" rtlCol="0" anchor="t">
            <a:spAutoFit/>
          </a:bodyPr>
          <a:lstStyle/>
          <a:p>
            <a:pPr algn="ctr">
              <a:defRPr/>
            </a:pPr>
            <a:r>
              <a:rPr lang="en-US" sz="1100" b="1">
                <a:solidFill>
                  <a:schemeClr val="accent1"/>
                </a:solidFill>
                <a:latin typeface="Arial" panose="020B0604020202020204"/>
              </a:rPr>
              <a:t>SM Marketplace</a:t>
            </a:r>
            <a:endParaRPr lang="en-US"/>
          </a:p>
        </p:txBody>
      </p:sp>
      <p:sp>
        <p:nvSpPr>
          <p:cNvPr id="28" name="TextBox 27">
            <a:extLst>
              <a:ext uri="{FF2B5EF4-FFF2-40B4-BE49-F238E27FC236}">
                <a16:creationId xmlns:a16="http://schemas.microsoft.com/office/drawing/2014/main" id="{F2E0E950-8D41-B1E9-CF7F-31F6C2B254DD}"/>
              </a:ext>
            </a:extLst>
          </p:cNvPr>
          <p:cNvSpPr txBox="1"/>
          <p:nvPr/>
        </p:nvSpPr>
        <p:spPr>
          <a:xfrm>
            <a:off x="9107963" y="2380717"/>
            <a:ext cx="1865337" cy="307777"/>
          </a:xfrm>
          <a:prstGeom prst="rect">
            <a:avLst/>
          </a:prstGeom>
          <a:noFill/>
        </p:spPr>
        <p:txBody>
          <a:bodyPr wrap="square" lIns="91440" tIns="45720" rIns="91440" bIns="45720" rtlCol="0" anchor="t">
            <a:spAutoFit/>
          </a:bodyPr>
          <a:lstStyle/>
          <a:p>
            <a:pPr algn="ctr">
              <a:defRPr/>
            </a:pPr>
            <a:r>
              <a:rPr lang="en-US" sz="1400">
                <a:solidFill>
                  <a:srgbClr val="000000"/>
                </a:solidFill>
                <a:latin typeface="Calibri"/>
                <a:cs typeface="Calibri"/>
              </a:rPr>
              <a:t>18 SM Apps</a:t>
            </a:r>
            <a:endParaRPr lang="en-US" sz="1400">
              <a:cs typeface="Arial"/>
            </a:endParaRPr>
          </a:p>
        </p:txBody>
      </p:sp>
      <p:sp>
        <p:nvSpPr>
          <p:cNvPr id="29" name="TextBox 28">
            <a:extLst>
              <a:ext uri="{FF2B5EF4-FFF2-40B4-BE49-F238E27FC236}">
                <a16:creationId xmlns:a16="http://schemas.microsoft.com/office/drawing/2014/main" id="{D818839B-64ED-1C9C-CF78-2C0FB40C8B6D}"/>
              </a:ext>
            </a:extLst>
          </p:cNvPr>
          <p:cNvSpPr txBox="1"/>
          <p:nvPr/>
        </p:nvSpPr>
        <p:spPr>
          <a:xfrm>
            <a:off x="9107963" y="2947570"/>
            <a:ext cx="1865336" cy="307777"/>
          </a:xfrm>
          <a:prstGeom prst="rect">
            <a:avLst/>
          </a:prstGeom>
          <a:noFill/>
        </p:spPr>
        <p:txBody>
          <a:bodyPr wrap="square" lIns="91440" tIns="45720" rIns="91440" bIns="45720" rtlCol="0" anchor="t">
            <a:spAutoFit/>
          </a:bodyPr>
          <a:lstStyle/>
          <a:p>
            <a:pPr algn="ctr">
              <a:defRPr/>
            </a:pPr>
            <a:r>
              <a:rPr lang="en-US" sz="1400">
                <a:solidFill>
                  <a:srgbClr val="000000"/>
                </a:solidFill>
                <a:latin typeface="Calibri"/>
                <a:cs typeface="Calibri"/>
              </a:rPr>
              <a:t>4 Hardware Offerings</a:t>
            </a:r>
            <a:endParaRPr lang="en-US" sz="1400">
              <a:cs typeface="Arial" panose="020B0604020202020204"/>
            </a:endParaRPr>
          </a:p>
        </p:txBody>
      </p:sp>
      <p:sp>
        <p:nvSpPr>
          <p:cNvPr id="30" name="TextBox 29">
            <a:extLst>
              <a:ext uri="{FF2B5EF4-FFF2-40B4-BE49-F238E27FC236}">
                <a16:creationId xmlns:a16="http://schemas.microsoft.com/office/drawing/2014/main" id="{66543B3A-450F-A5D5-E9CF-94899FB6F37F}"/>
              </a:ext>
            </a:extLst>
          </p:cNvPr>
          <p:cNvSpPr txBox="1"/>
          <p:nvPr/>
        </p:nvSpPr>
        <p:spPr>
          <a:xfrm>
            <a:off x="9080429" y="3543564"/>
            <a:ext cx="1921092" cy="307777"/>
          </a:xfrm>
          <a:prstGeom prst="rect">
            <a:avLst/>
          </a:prstGeom>
          <a:noFill/>
        </p:spPr>
        <p:txBody>
          <a:bodyPr wrap="square" lIns="91440" tIns="45720" rIns="91440" bIns="45720" rtlCol="0" anchor="t">
            <a:spAutoFit/>
          </a:bodyPr>
          <a:lstStyle/>
          <a:p>
            <a:pPr algn="ctr">
              <a:defRPr/>
            </a:pPr>
            <a:r>
              <a:rPr lang="en-US" sz="1400">
                <a:solidFill>
                  <a:srgbClr val="000000"/>
                </a:solidFill>
                <a:latin typeface="Calibri"/>
                <a:cs typeface="Calibri"/>
              </a:rPr>
              <a:t>131 SM Profiles</a:t>
            </a:r>
            <a:endParaRPr lang="en-US" sz="1400">
              <a:cs typeface="Arial"/>
            </a:endParaRPr>
          </a:p>
        </p:txBody>
      </p:sp>
      <p:sp>
        <p:nvSpPr>
          <p:cNvPr id="31" name="TextBox 30">
            <a:extLst>
              <a:ext uri="{FF2B5EF4-FFF2-40B4-BE49-F238E27FC236}">
                <a16:creationId xmlns:a16="http://schemas.microsoft.com/office/drawing/2014/main" id="{E40E5C6E-2FBA-2C3B-419A-BFE9F77B8A07}"/>
              </a:ext>
            </a:extLst>
          </p:cNvPr>
          <p:cNvSpPr txBox="1"/>
          <p:nvPr/>
        </p:nvSpPr>
        <p:spPr>
          <a:xfrm>
            <a:off x="9051863" y="4054891"/>
            <a:ext cx="1921092" cy="523220"/>
          </a:xfrm>
          <a:prstGeom prst="rect">
            <a:avLst/>
          </a:prstGeom>
          <a:noFill/>
        </p:spPr>
        <p:txBody>
          <a:bodyPr wrap="square" lIns="91440" tIns="45720" rIns="91440" bIns="45720" rtlCol="0" anchor="t">
            <a:spAutoFit/>
          </a:bodyPr>
          <a:lstStyle/>
          <a:p>
            <a:pPr algn="ctr">
              <a:defRPr/>
            </a:pPr>
            <a:r>
              <a:rPr lang="en-US" sz="1400">
                <a:solidFill>
                  <a:srgbClr val="000000"/>
                </a:solidFill>
                <a:latin typeface="Calibri"/>
                <a:cs typeface="Calibri"/>
              </a:rPr>
              <a:t>Coming soon: Professional Services</a:t>
            </a:r>
            <a:endParaRPr lang="en-US" sz="1400">
              <a:cs typeface="Arial"/>
            </a:endParaRPr>
          </a:p>
        </p:txBody>
      </p:sp>
      <p:sp>
        <p:nvSpPr>
          <p:cNvPr id="32" name="TextBox 31">
            <a:extLst>
              <a:ext uri="{FF2B5EF4-FFF2-40B4-BE49-F238E27FC236}">
                <a16:creationId xmlns:a16="http://schemas.microsoft.com/office/drawing/2014/main" id="{92487B45-88E9-28BC-34E6-6F57F3E37717}"/>
              </a:ext>
            </a:extLst>
          </p:cNvPr>
          <p:cNvSpPr txBox="1"/>
          <p:nvPr/>
        </p:nvSpPr>
        <p:spPr>
          <a:xfrm>
            <a:off x="653228" y="4499906"/>
            <a:ext cx="2533261" cy="523220"/>
          </a:xfrm>
          <a:prstGeom prst="rect">
            <a:avLst/>
          </a:prstGeom>
          <a:noFill/>
        </p:spPr>
        <p:txBody>
          <a:bodyPr wrap="square" lIns="91440" tIns="45720" rIns="91440" bIns="45720" rtlCol="0" anchor="t">
            <a:spAutoFit/>
          </a:bodyPr>
          <a:lstStyle/>
          <a:p>
            <a:pPr algn="ctr">
              <a:defRPr/>
            </a:pPr>
            <a:r>
              <a:rPr lang="en-US" sz="1400">
                <a:solidFill>
                  <a:srgbClr val="32363F"/>
                </a:solidFill>
                <a:latin typeface="Arial"/>
                <a:cs typeface="Arial"/>
              </a:rPr>
              <a:t>Enhanced support of rich Information Modelling</a:t>
            </a:r>
            <a:endParaRPr lang="en-US" sz="1400">
              <a:cs typeface="Arial"/>
            </a:endParaRPr>
          </a:p>
        </p:txBody>
      </p:sp>
      <p:sp>
        <p:nvSpPr>
          <p:cNvPr id="33" name="Arrow: Right 16">
            <a:extLst>
              <a:ext uri="{FF2B5EF4-FFF2-40B4-BE49-F238E27FC236}">
                <a16:creationId xmlns:a16="http://schemas.microsoft.com/office/drawing/2014/main" id="{60AE06F0-C5F5-7B7E-1F9A-2A7FFCD6AE46}"/>
              </a:ext>
            </a:extLst>
          </p:cNvPr>
          <p:cNvSpPr/>
          <p:nvPr/>
        </p:nvSpPr>
        <p:spPr>
          <a:xfrm>
            <a:off x="5402799" y="3366707"/>
            <a:ext cx="953866" cy="45075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cs typeface="Arial"/>
              </a:rPr>
              <a:t>Publish</a:t>
            </a:r>
          </a:p>
        </p:txBody>
      </p:sp>
    </p:spTree>
    <p:extLst>
      <p:ext uri="{BB962C8B-B14F-4D97-AF65-F5344CB8AC3E}">
        <p14:creationId xmlns:p14="http://schemas.microsoft.com/office/powerpoint/2010/main" val="3922873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8CC2F3-7EE1-E490-DE0F-3077A29CFB18}"/>
              </a:ext>
            </a:extLst>
          </p:cNvPr>
          <p:cNvSpPr>
            <a:spLocks noGrp="1"/>
          </p:cNvSpPr>
          <p:nvPr>
            <p:ph type="title"/>
          </p:nvPr>
        </p:nvSpPr>
        <p:spPr/>
        <p:txBody>
          <a:bodyPr lIns="182880" tIns="45720" rIns="182880" bIns="45720" anchor="ctr">
            <a:normAutofit fontScale="90000"/>
          </a:bodyPr>
          <a:lstStyle/>
          <a:p>
            <a:pPr algn="ctr"/>
            <a:r>
              <a:rPr lang="en-US" b="1">
                <a:latin typeface="Arial"/>
                <a:ea typeface="Calibri"/>
                <a:cs typeface="Arial"/>
              </a:rPr>
              <a:t>Key Accomplishments</a:t>
            </a:r>
            <a:br>
              <a:rPr lang="en-US" b="1">
                <a:latin typeface="Arial"/>
                <a:ea typeface="Calibri"/>
                <a:cs typeface="Arial"/>
              </a:rPr>
            </a:br>
            <a:r>
              <a:rPr lang="en-US" sz="2200" b="1">
                <a:latin typeface="Arial"/>
                <a:ea typeface="Calibri"/>
                <a:cs typeface="Arial"/>
              </a:rPr>
              <a:t>What</a:t>
            </a:r>
            <a:r>
              <a:rPr lang="en-US" sz="2200" b="1">
                <a:ea typeface="Calibri"/>
                <a:cs typeface="Arial"/>
              </a:rPr>
              <a:t> we’re building to accelerate SM</a:t>
            </a:r>
            <a:endParaRPr lang="en-US" sz="2200">
              <a:cs typeface="Arial"/>
            </a:endParaRPr>
          </a:p>
        </p:txBody>
      </p:sp>
      <p:sp>
        <p:nvSpPr>
          <p:cNvPr id="2" name="Slide Number Placeholder 1">
            <a:extLst>
              <a:ext uri="{FF2B5EF4-FFF2-40B4-BE49-F238E27FC236}">
                <a16:creationId xmlns:a16="http://schemas.microsoft.com/office/drawing/2014/main" id="{058D214B-C452-0B9C-2B73-BB0FE60AA27E}"/>
              </a:ext>
            </a:extLst>
          </p:cNvPr>
          <p:cNvSpPr>
            <a:spLocks noGrp="1"/>
          </p:cNvSpPr>
          <p:nvPr>
            <p:ph type="sldNum" sz="quarter" idx="4"/>
          </p:nvPr>
        </p:nvSpPr>
        <p:spPr/>
        <p:txBody>
          <a:bodyPr/>
          <a:lstStyle/>
          <a:p>
            <a:fld id="{E3813BF9-5145-4417-B95D-FA8627973885}" type="slidenum">
              <a:rPr lang="en-US" smtClean="0"/>
              <a:pPr/>
              <a:t>6</a:t>
            </a:fld>
            <a:endParaRPr lang="en-US"/>
          </a:p>
        </p:txBody>
      </p:sp>
      <p:sp>
        <p:nvSpPr>
          <p:cNvPr id="17" name="Content Placeholder 16">
            <a:extLst>
              <a:ext uri="{FF2B5EF4-FFF2-40B4-BE49-F238E27FC236}">
                <a16:creationId xmlns:a16="http://schemas.microsoft.com/office/drawing/2014/main" id="{58E3233E-8559-7951-61E9-388A77944397}"/>
              </a:ext>
            </a:extLst>
          </p:cNvPr>
          <p:cNvSpPr>
            <a:spLocks noGrp="1"/>
          </p:cNvSpPr>
          <p:nvPr>
            <p:ph sz="quarter" idx="18"/>
          </p:nvPr>
        </p:nvSpPr>
        <p:spPr>
          <a:xfrm>
            <a:off x="279166" y="1044024"/>
            <a:ext cx="11646134" cy="5361856"/>
          </a:xfrm>
        </p:spPr>
        <p:txBody>
          <a:bodyPr lIns="91440" tIns="45720" rIns="91440" bIns="45720" numCol="1" anchor="t">
            <a:normAutofit fontScale="92500" lnSpcReduction="10000"/>
          </a:bodyPr>
          <a:lstStyle/>
          <a:p>
            <a:r>
              <a:rPr lang="en-US" sz="2400" b="1">
                <a:solidFill>
                  <a:schemeClr val="accent5"/>
                </a:solidFill>
              </a:rPr>
              <a:t>Launched CESMII </a:t>
            </a:r>
            <a:r>
              <a:rPr lang="en-US" sz="2400" b="1" err="1">
                <a:solidFill>
                  <a:schemeClr val="accent5"/>
                </a:solidFill>
              </a:rPr>
              <a:t>CloudLibrary</a:t>
            </a:r>
            <a:r>
              <a:rPr lang="en-US" sz="2400" b="1">
                <a:solidFill>
                  <a:schemeClr val="accent5"/>
                </a:solidFill>
              </a:rPr>
              <a:t> Application</a:t>
            </a:r>
            <a:endParaRPr lang="en-US" sz="2400">
              <a:solidFill>
                <a:schemeClr val="accent5"/>
              </a:solidFill>
            </a:endParaRPr>
          </a:p>
          <a:p>
            <a:r>
              <a:rPr lang="en-US" sz="2400" b="1">
                <a:solidFill>
                  <a:schemeClr val="accent5"/>
                </a:solidFill>
              </a:rPr>
              <a:t>Integrated </a:t>
            </a:r>
            <a:r>
              <a:rPr lang="en-US" sz="2400" b="1" err="1">
                <a:solidFill>
                  <a:schemeClr val="accent5"/>
                </a:solidFill>
              </a:rPr>
              <a:t>ProfileDesigner</a:t>
            </a:r>
            <a:r>
              <a:rPr lang="en-US" sz="2400" b="1">
                <a:solidFill>
                  <a:schemeClr val="accent5"/>
                </a:solidFill>
              </a:rPr>
              <a:t> and Marketplace via </a:t>
            </a:r>
            <a:r>
              <a:rPr lang="en-US" sz="2400" b="1" err="1">
                <a:solidFill>
                  <a:schemeClr val="accent5"/>
                </a:solidFill>
              </a:rPr>
              <a:t>CloudLibrary</a:t>
            </a:r>
            <a:br>
              <a:rPr lang="en-US" sz="2400" b="1"/>
            </a:br>
            <a:r>
              <a:rPr lang="en-US" sz="2400">
                <a:solidFill>
                  <a:srgbClr val="32363F"/>
                </a:solidFill>
              </a:rPr>
              <a:t>- View</a:t>
            </a:r>
            <a:r>
              <a:rPr lang="en-US" sz="2400"/>
              <a:t> SM Profiles in Marketplace, Extend using </a:t>
            </a:r>
            <a:r>
              <a:rPr lang="en-US" sz="2400" err="1"/>
              <a:t>ProfileDesigner</a:t>
            </a:r>
            <a:br>
              <a:rPr lang="en-US" sz="2400"/>
            </a:br>
            <a:r>
              <a:rPr lang="en-US" sz="2400"/>
              <a:t>- Publication of SM Profiles to Marketplace from </a:t>
            </a:r>
            <a:r>
              <a:rPr lang="en-US" sz="2400" err="1"/>
              <a:t>ProfileDesigner</a:t>
            </a:r>
            <a:br>
              <a:rPr lang="en-US" sz="2400"/>
            </a:br>
            <a:r>
              <a:rPr lang="en-US" sz="2400"/>
              <a:t>- Preliminary SMIP Core Integration </a:t>
            </a:r>
            <a:endParaRPr lang="en-US" sz="2400">
              <a:cs typeface="Arial"/>
            </a:endParaRPr>
          </a:p>
          <a:p>
            <a:r>
              <a:rPr lang="en-US" sz="2400" b="1">
                <a:solidFill>
                  <a:schemeClr val="accent5"/>
                </a:solidFill>
              </a:rPr>
              <a:t>Profile Designer Enhancements</a:t>
            </a:r>
            <a:br>
              <a:rPr lang="en-US" sz="2400" b="1"/>
            </a:br>
            <a:r>
              <a:rPr lang="en-US" sz="2400"/>
              <a:t>Enhanced support of richness of OPC UA Part 5 - Information Modelling</a:t>
            </a:r>
            <a:endParaRPr lang="en-US" sz="2400">
              <a:solidFill>
                <a:srgbClr val="32363F"/>
              </a:solidFill>
              <a:cs typeface="Arial"/>
            </a:endParaRPr>
          </a:p>
          <a:p>
            <a:r>
              <a:rPr lang="en-US" sz="2400" b="1">
                <a:solidFill>
                  <a:schemeClr val="accent5"/>
                </a:solidFill>
              </a:rPr>
              <a:t>Marketplace Enhancements</a:t>
            </a:r>
            <a:br>
              <a:rPr lang="en-US" sz="2200">
                <a:cs typeface="Arial"/>
              </a:rPr>
            </a:br>
            <a:r>
              <a:rPr lang="en-US" sz="2200">
                <a:solidFill>
                  <a:srgbClr val="32363F"/>
                </a:solidFill>
                <a:cs typeface="Arial"/>
              </a:rPr>
              <a:t>- 131 Smart Manufacturing Profiles</a:t>
            </a:r>
            <a:br>
              <a:rPr lang="en-US" sz="2200">
                <a:cs typeface="Arial"/>
              </a:rPr>
            </a:br>
            <a:r>
              <a:rPr lang="en-US" sz="2200">
                <a:solidFill>
                  <a:srgbClr val="32363F"/>
                </a:solidFill>
                <a:cs typeface="Arial"/>
              </a:rPr>
              <a:t>- 18 Smart Manufacturing Apps</a:t>
            </a:r>
            <a:br>
              <a:rPr lang="en-US" sz="2200">
                <a:cs typeface="Arial"/>
              </a:rPr>
            </a:br>
            <a:r>
              <a:rPr lang="en-US" sz="2200">
                <a:solidFill>
                  <a:srgbClr val="32363F"/>
                </a:solidFill>
                <a:cs typeface="Arial"/>
              </a:rPr>
              <a:t>- 4 Smart Manufacturing Hardware Offerings</a:t>
            </a:r>
            <a:br>
              <a:rPr lang="en-US" sz="2200">
                <a:cs typeface="Arial"/>
              </a:rPr>
            </a:br>
            <a:r>
              <a:rPr lang="en-US" sz="2200">
                <a:solidFill>
                  <a:srgbClr val="32363F"/>
                </a:solidFill>
                <a:cs typeface="Arial"/>
              </a:rPr>
              <a:t>- Coming soon: Professional Services Category</a:t>
            </a:r>
          </a:p>
          <a:p>
            <a:r>
              <a:rPr lang="en-US" sz="2400" b="1">
                <a:solidFill>
                  <a:schemeClr val="accent5"/>
                </a:solidFill>
                <a:cs typeface="Arial"/>
              </a:rPr>
              <a:t>Custom Edge Connectors</a:t>
            </a:r>
            <a:endParaRPr lang="en-US" sz="2200">
              <a:solidFill>
                <a:schemeClr val="accent5"/>
              </a:solidFill>
              <a:cs typeface="Arial"/>
            </a:endParaRPr>
          </a:p>
          <a:p>
            <a:r>
              <a:rPr lang="en-US" sz="2200" b="1">
                <a:solidFill>
                  <a:schemeClr val="accent5"/>
                </a:solidFill>
                <a:cs typeface="Arial"/>
              </a:rPr>
              <a:t>Building Solutions, POC, Demos</a:t>
            </a:r>
          </a:p>
          <a:p>
            <a:r>
              <a:rPr lang="en-US" sz="2400" b="1">
                <a:solidFill>
                  <a:schemeClr val="accent5"/>
                </a:solidFill>
                <a:cs typeface="Arial"/>
              </a:rPr>
              <a:t>Participate in Industry Working Groups</a:t>
            </a:r>
            <a:br>
              <a:rPr lang="en-US" sz="2400" b="1">
                <a:solidFill>
                  <a:schemeClr val="accent5"/>
                </a:solidFill>
                <a:cs typeface="Arial"/>
              </a:rPr>
            </a:br>
            <a:r>
              <a:rPr lang="en-US" sz="2400">
                <a:cs typeface="Arial"/>
              </a:rPr>
              <a:t>Foster collaboration and share learnings (Power Consumption,</a:t>
            </a:r>
            <a:r>
              <a:rPr lang="en-US" sz="2400" b="1">
                <a:solidFill>
                  <a:schemeClr val="accent5"/>
                </a:solidFill>
                <a:cs typeface="Arial"/>
              </a:rPr>
              <a:t> </a:t>
            </a:r>
            <a:r>
              <a:rPr lang="en-US" sz="2400" err="1">
                <a:solidFill>
                  <a:srgbClr val="32363F"/>
                </a:solidFill>
                <a:cs typeface="Arial"/>
              </a:rPr>
              <a:t>WoT</a:t>
            </a:r>
            <a:r>
              <a:rPr lang="en-US" sz="2400">
                <a:solidFill>
                  <a:srgbClr val="32363F"/>
                </a:solidFill>
                <a:cs typeface="Arial"/>
              </a:rPr>
              <a:t>, UA Rest, etc.)</a:t>
            </a:r>
            <a:endParaRPr lang="en-US" sz="2400" b="1">
              <a:solidFill>
                <a:schemeClr val="accent5"/>
              </a:solidFill>
              <a:cs typeface="Arial"/>
            </a:endParaRPr>
          </a:p>
        </p:txBody>
      </p:sp>
    </p:spTree>
    <p:extLst>
      <p:ext uri="{BB962C8B-B14F-4D97-AF65-F5344CB8AC3E}">
        <p14:creationId xmlns:p14="http://schemas.microsoft.com/office/powerpoint/2010/main" val="132654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8CC2F3-7EE1-E490-DE0F-3077A29CFB18}"/>
              </a:ext>
            </a:extLst>
          </p:cNvPr>
          <p:cNvSpPr>
            <a:spLocks noGrp="1"/>
          </p:cNvSpPr>
          <p:nvPr>
            <p:ph type="title"/>
          </p:nvPr>
        </p:nvSpPr>
        <p:spPr/>
        <p:txBody>
          <a:bodyPr lIns="182880" tIns="45720" rIns="182880" bIns="45720" anchor="ctr">
            <a:normAutofit fontScale="90000"/>
          </a:bodyPr>
          <a:lstStyle/>
          <a:p>
            <a:pPr algn="ctr"/>
            <a:r>
              <a:rPr lang="en-US" b="1">
                <a:latin typeface="Arial"/>
                <a:ea typeface="Calibri"/>
                <a:cs typeface="Arial"/>
              </a:rPr>
              <a:t>How CESMII and Members are using technology</a:t>
            </a:r>
            <a:br>
              <a:rPr lang="en-US" b="1">
                <a:latin typeface="Arial"/>
                <a:ea typeface="Calibri"/>
                <a:cs typeface="Arial"/>
              </a:rPr>
            </a:br>
            <a:r>
              <a:rPr lang="en-US" sz="2200" b="1">
                <a:highlight>
                  <a:srgbClr val="FFFF00"/>
                </a:highlight>
                <a:latin typeface="Arial"/>
                <a:ea typeface="Calibri"/>
                <a:cs typeface="Arial"/>
              </a:rPr>
              <a:t>&lt;adding slides for each&gt; </a:t>
            </a:r>
            <a:endParaRPr lang="en-US" sz="2200">
              <a:highlight>
                <a:srgbClr val="FFFF00"/>
              </a:highlight>
            </a:endParaRPr>
          </a:p>
        </p:txBody>
      </p:sp>
      <p:sp>
        <p:nvSpPr>
          <p:cNvPr id="2" name="Slide Number Placeholder 1">
            <a:extLst>
              <a:ext uri="{FF2B5EF4-FFF2-40B4-BE49-F238E27FC236}">
                <a16:creationId xmlns:a16="http://schemas.microsoft.com/office/drawing/2014/main" id="{058D214B-C452-0B9C-2B73-BB0FE60AA27E}"/>
              </a:ext>
            </a:extLst>
          </p:cNvPr>
          <p:cNvSpPr>
            <a:spLocks noGrp="1"/>
          </p:cNvSpPr>
          <p:nvPr>
            <p:ph type="sldNum" sz="quarter" idx="4"/>
          </p:nvPr>
        </p:nvSpPr>
        <p:spPr/>
        <p:txBody>
          <a:bodyPr/>
          <a:lstStyle/>
          <a:p>
            <a:fld id="{E3813BF9-5145-4417-B95D-FA8627973885}" type="slidenum">
              <a:rPr lang="en-US" smtClean="0"/>
              <a:pPr/>
              <a:t>7</a:t>
            </a:fld>
            <a:endParaRPr lang="en-US"/>
          </a:p>
        </p:txBody>
      </p:sp>
      <p:sp>
        <p:nvSpPr>
          <p:cNvPr id="17" name="Content Placeholder 16">
            <a:extLst>
              <a:ext uri="{FF2B5EF4-FFF2-40B4-BE49-F238E27FC236}">
                <a16:creationId xmlns:a16="http://schemas.microsoft.com/office/drawing/2014/main" id="{58E3233E-8559-7951-61E9-388A77944397}"/>
              </a:ext>
            </a:extLst>
          </p:cNvPr>
          <p:cNvSpPr>
            <a:spLocks noGrp="1"/>
          </p:cNvSpPr>
          <p:nvPr>
            <p:ph sz="quarter" idx="18"/>
          </p:nvPr>
        </p:nvSpPr>
        <p:spPr>
          <a:xfrm>
            <a:off x="283014" y="1605902"/>
            <a:ext cx="11642286" cy="4977778"/>
          </a:xfrm>
        </p:spPr>
        <p:txBody>
          <a:bodyPr lIns="91440" tIns="45720" rIns="91440" bIns="45720" numCol="1" anchor="t">
            <a:normAutofit/>
          </a:bodyPr>
          <a:lstStyle/>
          <a:p>
            <a:r>
              <a:rPr lang="en-US" sz="2400" b="1">
                <a:solidFill>
                  <a:schemeClr val="accent5"/>
                </a:solidFill>
                <a:highlight>
                  <a:srgbClr val="FFFF00"/>
                </a:highlight>
              </a:rPr>
              <a:t>UCLA SMIC</a:t>
            </a:r>
            <a:br>
              <a:rPr lang="en-US" sz="2400" b="1"/>
            </a:br>
            <a:r>
              <a:rPr lang="en-US" sz="2400">
                <a:cs typeface="Arial"/>
              </a:rPr>
              <a:t>Building a mobile app using a camera and vision to enable remote monitoring</a:t>
            </a:r>
            <a:endParaRPr lang="en-US"/>
          </a:p>
          <a:p>
            <a:r>
              <a:rPr lang="en-US" sz="2400" b="1">
                <a:solidFill>
                  <a:schemeClr val="accent5"/>
                </a:solidFill>
              </a:rPr>
              <a:t>CNC Profile Based App Integration</a:t>
            </a:r>
            <a:br>
              <a:rPr lang="en-US" sz="2400" b="1"/>
            </a:br>
            <a:r>
              <a:rPr lang="en-US" sz="2400"/>
              <a:t>Partnering with another </a:t>
            </a:r>
            <a:r>
              <a:rPr lang="en-US" sz="2400" err="1"/>
              <a:t>MfgUSA</a:t>
            </a:r>
            <a:r>
              <a:rPr lang="en-US" sz="2400"/>
              <a:t> institute on workforce education and technology</a:t>
            </a:r>
            <a:endParaRPr lang="en-US" sz="2400">
              <a:cs typeface="Arial"/>
            </a:endParaRPr>
          </a:p>
          <a:p>
            <a:r>
              <a:rPr lang="en-US" sz="2400" b="1">
                <a:solidFill>
                  <a:schemeClr val="accent5"/>
                </a:solidFill>
                <a:ea typeface="+mn-lt"/>
                <a:cs typeface="+mn-lt"/>
              </a:rPr>
              <a:t>Contextualization in Action </a:t>
            </a:r>
            <a:br>
              <a:rPr lang="en-US" sz="2400" b="1">
                <a:cs typeface="Arial"/>
              </a:rPr>
            </a:br>
            <a:r>
              <a:rPr lang="en-US" sz="2400">
                <a:cs typeface="Arial"/>
              </a:rPr>
              <a:t>Challenges Faced by Food Manufacturers</a:t>
            </a:r>
          </a:p>
          <a:p>
            <a:r>
              <a:rPr lang="en-US" sz="2400" b="1">
                <a:solidFill>
                  <a:schemeClr val="accent5"/>
                </a:solidFill>
                <a:cs typeface="Arial"/>
              </a:rPr>
              <a:t>Smart Manufacturing for Reduced Hop Drying Energy</a:t>
            </a:r>
            <a:br>
              <a:rPr lang="en-US" sz="2400" b="1">
                <a:cs typeface="Arial"/>
              </a:rPr>
            </a:br>
            <a:endParaRPr lang="en-US" sz="2400" b="1">
              <a:solidFill>
                <a:schemeClr val="accent5"/>
              </a:solidFill>
              <a:cs typeface="Arial"/>
            </a:endParaRPr>
          </a:p>
        </p:txBody>
      </p:sp>
    </p:spTree>
    <p:extLst>
      <p:ext uri="{BB962C8B-B14F-4D97-AF65-F5344CB8AC3E}">
        <p14:creationId xmlns:p14="http://schemas.microsoft.com/office/powerpoint/2010/main" val="3270947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9D2DF-8C51-B61B-4E69-954E5FDD253A}"/>
              </a:ext>
            </a:extLst>
          </p:cNvPr>
          <p:cNvSpPr>
            <a:spLocks noGrp="1"/>
          </p:cNvSpPr>
          <p:nvPr>
            <p:ph type="title"/>
          </p:nvPr>
        </p:nvSpPr>
        <p:spPr/>
        <p:txBody>
          <a:bodyPr>
            <a:normAutofit/>
          </a:bodyPr>
          <a:lstStyle/>
          <a:p>
            <a:pPr algn="ctr"/>
            <a:r>
              <a:rPr lang="en-US" sz="3600">
                <a:ea typeface="+mj-lt"/>
                <a:cs typeface="+mj-lt"/>
              </a:rPr>
              <a:t>Contextualization in Action: GWPO x </a:t>
            </a:r>
            <a:r>
              <a:rPr lang="en-US" sz="3600" err="1">
                <a:ea typeface="+mj-lt"/>
                <a:cs typeface="+mj-lt"/>
              </a:rPr>
              <a:t>Krinos</a:t>
            </a:r>
            <a:endParaRPr lang="en-US"/>
          </a:p>
        </p:txBody>
      </p:sp>
      <p:sp>
        <p:nvSpPr>
          <p:cNvPr id="4" name="TextBox 3">
            <a:extLst>
              <a:ext uri="{FF2B5EF4-FFF2-40B4-BE49-F238E27FC236}">
                <a16:creationId xmlns:a16="http://schemas.microsoft.com/office/drawing/2014/main" id="{636108E9-940B-115E-3305-A353BCBA65C9}"/>
              </a:ext>
            </a:extLst>
          </p:cNvPr>
          <p:cNvSpPr txBox="1"/>
          <p:nvPr/>
        </p:nvSpPr>
        <p:spPr>
          <a:xfrm>
            <a:off x="386375" y="1230948"/>
            <a:ext cx="5592848" cy="3262432"/>
          </a:xfrm>
          <a:prstGeom prst="rect">
            <a:avLst/>
          </a:prstGeom>
          <a:noFill/>
        </p:spPr>
        <p:txBody>
          <a:bodyPr wrap="square" lIns="91440" tIns="45720" rIns="91440" bIns="45720" rtlCol="0" anchor="t">
            <a:spAutoFit/>
          </a:bodyPr>
          <a:lstStyle/>
          <a:p>
            <a:pPr marR="145415">
              <a:tabLst>
                <a:tab pos="522605" algn="l"/>
              </a:tabLst>
              <a:defRPr/>
            </a:pPr>
            <a:r>
              <a:rPr lang="en-US" sz="1600" b="1">
                <a:solidFill>
                  <a:srgbClr val="0070C0"/>
                </a:solidFill>
                <a:ea typeface="Calibri"/>
                <a:cs typeface="+mn-lt"/>
              </a:rPr>
              <a:t>Challenges Faced by Food Manufacturers</a:t>
            </a:r>
            <a:endParaRPr lang="en-US"/>
          </a:p>
          <a:p>
            <a:pPr marR="145415" lvl="1">
              <a:tabLst>
                <a:tab pos="522605" algn="l"/>
              </a:tabLst>
              <a:defRPr/>
            </a:pPr>
            <a:r>
              <a:rPr lang="en-US" sz="1200">
                <a:solidFill>
                  <a:srgbClr val="374151"/>
                </a:solidFill>
                <a:ea typeface="Calibri"/>
                <a:cs typeface="+mn-lt"/>
              </a:rPr>
              <a:t>Small</a:t>
            </a:r>
            <a:r>
              <a:rPr lang="en-US" sz="1200">
                <a:solidFill>
                  <a:srgbClr val="374151"/>
                </a:solidFill>
                <a:ea typeface="+mn-lt"/>
                <a:cs typeface="+mn-lt"/>
              </a:rPr>
              <a:t> and medium-sized food manufacturers face problems </a:t>
            </a:r>
            <a:r>
              <a:rPr kumimoji="0" lang="en-US" sz="1200" b="0" i="0" u="none" strike="noStrike" kern="1200" cap="none" spc="0" normalizeH="0" baseline="0" noProof="0">
                <a:ln>
                  <a:noFill/>
                </a:ln>
                <a:solidFill>
                  <a:srgbClr val="374151"/>
                </a:solidFill>
                <a:effectLst/>
                <a:uLnTx/>
                <a:uFillTx/>
                <a:ea typeface="+mn-lt"/>
                <a:cs typeface="+mn-lt"/>
              </a:rPr>
              <a:t>with </a:t>
            </a:r>
            <a:r>
              <a:rPr lang="en-US" sz="1200">
                <a:solidFill>
                  <a:srgbClr val="374151"/>
                </a:solidFill>
                <a:ea typeface="+mn-lt"/>
                <a:cs typeface="+mn-lt"/>
              </a:rPr>
              <a:t>product uniformity </a:t>
            </a:r>
            <a:r>
              <a:rPr kumimoji="0" lang="en-US" sz="1200" b="0" i="0" u="none" strike="noStrike" kern="1200" cap="none" spc="0" normalizeH="0" baseline="0" noProof="0">
                <a:ln>
                  <a:noFill/>
                </a:ln>
                <a:solidFill>
                  <a:srgbClr val="374151"/>
                </a:solidFill>
                <a:effectLst/>
                <a:uLnTx/>
                <a:uFillTx/>
                <a:ea typeface="+mn-lt"/>
                <a:cs typeface="+mn-lt"/>
              </a:rPr>
              <a:t>and </a:t>
            </a:r>
            <a:r>
              <a:rPr lang="en-US" sz="1200">
                <a:solidFill>
                  <a:srgbClr val="374151"/>
                </a:solidFill>
                <a:ea typeface="+mn-lt"/>
                <a:cs typeface="+mn-lt"/>
              </a:rPr>
              <a:t>quality consistency</a:t>
            </a:r>
            <a:r>
              <a:rPr kumimoji="0" lang="en-US" sz="1200" b="0" i="0" u="none" strike="noStrike" kern="1200" cap="none" spc="0" normalizeH="0" baseline="0" noProof="0">
                <a:ln>
                  <a:noFill/>
                </a:ln>
                <a:solidFill>
                  <a:srgbClr val="374151"/>
                </a:solidFill>
                <a:effectLst/>
                <a:uLnTx/>
                <a:uFillTx/>
                <a:ea typeface="+mn-lt"/>
                <a:cs typeface="+mn-lt"/>
              </a:rPr>
              <a:t>, </a:t>
            </a:r>
            <a:r>
              <a:rPr lang="en-US" sz="1200">
                <a:solidFill>
                  <a:srgbClr val="374151"/>
                </a:solidFill>
                <a:ea typeface="+mn-lt"/>
                <a:cs typeface="+mn-lt"/>
              </a:rPr>
              <a:t>impacting productivity </a:t>
            </a:r>
            <a:r>
              <a:rPr kumimoji="0" lang="en-US" sz="1200" b="0" i="0" u="none" strike="noStrike" kern="1200" cap="none" spc="0" normalizeH="0" baseline="0" noProof="0">
                <a:ln>
                  <a:noFill/>
                </a:ln>
                <a:solidFill>
                  <a:srgbClr val="374151"/>
                </a:solidFill>
                <a:effectLst/>
                <a:uLnTx/>
                <a:uFillTx/>
                <a:ea typeface="+mn-lt"/>
                <a:cs typeface="+mn-lt"/>
              </a:rPr>
              <a:t>and </a:t>
            </a:r>
            <a:r>
              <a:rPr lang="en-US" sz="1200">
                <a:solidFill>
                  <a:srgbClr val="374151"/>
                </a:solidFill>
                <a:ea typeface="+mn-lt"/>
                <a:cs typeface="+mn-lt"/>
              </a:rPr>
              <a:t>increasing waste. Real-time quality control is essential for timely issue intervention</a:t>
            </a:r>
            <a:r>
              <a:rPr kumimoji="0" lang="en-US" sz="1200" b="0" i="0" u="none" strike="noStrike" kern="1200" cap="none" spc="0" normalizeH="0" baseline="0" noProof="0">
                <a:ln>
                  <a:noFill/>
                </a:ln>
                <a:solidFill>
                  <a:srgbClr val="374151"/>
                </a:solidFill>
                <a:effectLst/>
                <a:uLnTx/>
                <a:uFillTx/>
                <a:ea typeface="+mn-lt"/>
                <a:cs typeface="+mn-lt"/>
              </a:rPr>
              <a:t>. </a:t>
            </a:r>
            <a:r>
              <a:rPr lang="en-US" sz="1200">
                <a:solidFill>
                  <a:srgbClr val="374151"/>
                </a:solidFill>
                <a:ea typeface="+mn-lt"/>
                <a:cs typeface="+mn-lt"/>
              </a:rPr>
              <a:t>Prioritizing high-value, closely monitored food products offers long-term strategic benefits</a:t>
            </a:r>
            <a:r>
              <a:rPr kumimoji="0" lang="en-US" sz="1200" b="0" i="0" u="none" strike="noStrike" kern="1200" cap="none" spc="0" normalizeH="0" baseline="0" noProof="0">
                <a:ln>
                  <a:noFill/>
                </a:ln>
                <a:solidFill>
                  <a:srgbClr val="374151"/>
                </a:solidFill>
                <a:effectLst/>
                <a:uLnTx/>
                <a:uFillTx/>
                <a:ea typeface="+mn-lt"/>
                <a:cs typeface="+mn-lt"/>
              </a:rPr>
              <a:t>.</a:t>
            </a:r>
            <a:endParaRPr lang="en-US">
              <a:solidFill>
                <a:srgbClr val="374151"/>
              </a:solidFill>
              <a:ea typeface="+mn-lt"/>
              <a:cs typeface="+mn-lt"/>
            </a:endParaRPr>
          </a:p>
          <a:p>
            <a:pPr marL="457200" marR="145415" lvl="1" indent="0" algn="l" defTabSz="914400">
              <a:lnSpc>
                <a:spcPct val="100000"/>
              </a:lnSpc>
              <a:spcBef>
                <a:spcPts val="0"/>
              </a:spcBef>
              <a:spcAft>
                <a:spcPts val="0"/>
              </a:spcAft>
              <a:buClrTx/>
              <a:buSzTx/>
              <a:buFontTx/>
              <a:buNone/>
              <a:tabLst>
                <a:tab pos="522605" algn="l"/>
              </a:tabLst>
              <a:defRPr/>
            </a:pPr>
            <a:endParaRPr lang="en-US" sz="1200" b="0" i="0" u="none" strike="noStrike" kern="1200" cap="none" spc="0" normalizeH="0" baseline="0" noProof="0">
              <a:ln>
                <a:noFill/>
              </a:ln>
              <a:solidFill>
                <a:srgbClr val="374151"/>
              </a:solidFill>
              <a:effectLst/>
              <a:uLnTx/>
              <a:uFillTx/>
              <a:latin typeface="Arial" panose="020B0604020202020204"/>
              <a:ea typeface="Times New Roman" panose="02020603050405020304" pitchFamily="18" charset="0"/>
              <a:cs typeface="Arial"/>
            </a:endParaRPr>
          </a:p>
          <a:p>
            <a:pPr marR="145415">
              <a:tabLst>
                <a:tab pos="522605" algn="l"/>
              </a:tabLst>
              <a:defRPr/>
            </a:pPr>
            <a:r>
              <a:rPr lang="en-US" sz="1600" b="1">
                <a:solidFill>
                  <a:srgbClr val="0070C0"/>
                </a:solidFill>
                <a:latin typeface="Arial" panose="020B0604020202020204"/>
                <a:ea typeface="Calibri"/>
                <a:cs typeface="Arial"/>
              </a:rPr>
              <a:t>Solution: Real-time Sensor Monitoring</a:t>
            </a:r>
            <a:endParaRPr lang="en-US" sz="1600">
              <a:solidFill>
                <a:srgbClr val="0070C0"/>
              </a:solidFill>
              <a:latin typeface="Arial" panose="020B0604020202020204"/>
              <a:ea typeface="Calibri"/>
              <a:cs typeface="Arial"/>
            </a:endParaRPr>
          </a:p>
          <a:p>
            <a:pPr marR="145415" lvl="1">
              <a:tabLst>
                <a:tab pos="522605" algn="l"/>
              </a:tabLst>
              <a:defRPr/>
            </a:pPr>
            <a:r>
              <a:rPr lang="en-US" sz="1200">
                <a:solidFill>
                  <a:srgbClr val="374151"/>
                </a:solidFill>
                <a:latin typeface="Arial" panose="020B0604020202020204"/>
                <a:ea typeface="Calibri"/>
                <a:cs typeface="Arial"/>
              </a:rPr>
              <a:t>Real-time monitoring ensures consistent product quality, timely intervention, and reduced waste, leading to improved throughput and product quality.</a:t>
            </a:r>
            <a:endParaRPr lang="en-US"/>
          </a:p>
          <a:p>
            <a:pPr marR="145415" lvl="1">
              <a:tabLst>
                <a:tab pos="522605" algn="l"/>
              </a:tabLst>
              <a:defRPr/>
            </a:pPr>
            <a:endParaRPr lang="en-US" sz="1400">
              <a:solidFill>
                <a:srgbClr val="32363F"/>
              </a:solidFill>
              <a:latin typeface="Arial" panose="020B0604020202020204"/>
              <a:ea typeface="Calibri"/>
            </a:endParaRPr>
          </a:p>
          <a:p>
            <a:pPr marR="145415">
              <a:tabLst>
                <a:tab pos="522605" algn="l"/>
              </a:tabLst>
              <a:defRPr/>
            </a:pPr>
            <a:r>
              <a:rPr kumimoji="0" lang="en-US" sz="1600" b="1" i="0" u="none" strike="noStrike" kern="1200" cap="none" spc="0" normalizeH="0" baseline="0" noProof="0">
                <a:ln>
                  <a:noFill/>
                </a:ln>
                <a:solidFill>
                  <a:srgbClr val="0070C0"/>
                </a:solidFill>
                <a:effectLst/>
                <a:uLnTx/>
                <a:uFillTx/>
                <a:latin typeface="Arial" panose="020B0604020202020204"/>
                <a:ea typeface="Calibri"/>
                <a:cs typeface="+mn-cs"/>
              </a:rPr>
              <a:t>Smart Manufacturing </a:t>
            </a:r>
            <a:r>
              <a:rPr lang="en-US" sz="1600" b="1">
                <a:solidFill>
                  <a:srgbClr val="0070C0"/>
                </a:solidFill>
                <a:latin typeface="Arial" panose="020B0604020202020204"/>
                <a:ea typeface="Calibri"/>
              </a:rPr>
              <a:t>Solution</a:t>
            </a:r>
            <a:endParaRPr lang="en-US" sz="1600" b="1" i="0" u="none" strike="noStrike" kern="1200" cap="none" spc="0" normalizeH="0" baseline="0" noProof="0">
              <a:ln>
                <a:noFill/>
              </a:ln>
              <a:solidFill>
                <a:srgbClr val="0070C0"/>
              </a:solidFill>
              <a:effectLst/>
              <a:uLnTx/>
              <a:uFillTx/>
              <a:latin typeface="Arial" panose="020B0604020202020204"/>
              <a:ea typeface="Calibri"/>
              <a:cs typeface="Arial"/>
            </a:endParaRPr>
          </a:p>
          <a:p>
            <a:pPr marR="145415" lvl="1">
              <a:tabLst>
                <a:tab pos="522605" algn="l"/>
              </a:tabLst>
              <a:defRPr/>
            </a:pPr>
            <a:r>
              <a:rPr lang="en-US" sz="1200">
                <a:solidFill>
                  <a:srgbClr val="374151"/>
                </a:solidFill>
                <a:ea typeface="+mn-lt"/>
                <a:cs typeface="+mn-lt"/>
              </a:rPr>
              <a:t>Utilizing the CESMII SMIP </a:t>
            </a:r>
            <a:r>
              <a:rPr kumimoji="0" lang="en-US" sz="1200" b="0" i="0" u="none" strike="noStrike" kern="1200" cap="none" spc="0" normalizeH="0" baseline="0" noProof="0">
                <a:ln>
                  <a:noFill/>
                </a:ln>
                <a:solidFill>
                  <a:srgbClr val="374151"/>
                </a:solidFill>
                <a:effectLst/>
                <a:uLnTx/>
                <a:uFillTx/>
                <a:ea typeface="+mn-lt"/>
                <a:cs typeface="+mn-lt"/>
              </a:rPr>
              <a:t>to </a:t>
            </a:r>
            <a:r>
              <a:rPr lang="en-US" sz="1200">
                <a:solidFill>
                  <a:srgbClr val="374151"/>
                </a:solidFill>
                <a:ea typeface="+mn-lt"/>
                <a:cs typeface="+mn-lt"/>
              </a:rPr>
              <a:t>collect </a:t>
            </a:r>
            <a:r>
              <a:rPr kumimoji="0" lang="en-US" sz="1200" b="0" i="0" u="none" strike="noStrike" kern="1200" cap="none" spc="0" normalizeH="0" baseline="0" noProof="0">
                <a:ln>
                  <a:noFill/>
                </a:ln>
                <a:solidFill>
                  <a:srgbClr val="374151"/>
                </a:solidFill>
                <a:effectLst/>
                <a:uLnTx/>
                <a:uFillTx/>
                <a:ea typeface="+mn-lt"/>
                <a:cs typeface="+mn-lt"/>
              </a:rPr>
              <a:t>data </a:t>
            </a:r>
            <a:r>
              <a:rPr lang="en-US" sz="1200">
                <a:solidFill>
                  <a:srgbClr val="374151"/>
                </a:solidFill>
                <a:ea typeface="+mn-lt"/>
                <a:cs typeface="+mn-lt"/>
              </a:rPr>
              <a:t>from new sensors</a:t>
            </a:r>
            <a:r>
              <a:rPr kumimoji="0" lang="en-US" sz="1200" b="0" i="0" u="none" strike="noStrike" kern="1200" cap="none" spc="0" normalizeH="0" baseline="0" noProof="0">
                <a:ln>
                  <a:noFill/>
                </a:ln>
                <a:solidFill>
                  <a:srgbClr val="374151"/>
                </a:solidFill>
                <a:effectLst/>
                <a:uLnTx/>
                <a:uFillTx/>
                <a:ea typeface="+mn-lt"/>
                <a:cs typeface="+mn-lt"/>
              </a:rPr>
              <a:t>, </a:t>
            </a:r>
            <a:r>
              <a:rPr lang="en-US" sz="1200">
                <a:solidFill>
                  <a:srgbClr val="374151"/>
                </a:solidFill>
                <a:ea typeface="+mn-lt"/>
                <a:cs typeface="+mn-lt"/>
              </a:rPr>
              <a:t>creating predictive models for product quality</a:t>
            </a:r>
            <a:r>
              <a:rPr kumimoji="0" lang="en-US" sz="1200" b="0" i="0" u="none" strike="noStrike" kern="1200" cap="none" spc="0" normalizeH="0" baseline="0" noProof="0">
                <a:ln>
                  <a:noFill/>
                </a:ln>
                <a:solidFill>
                  <a:srgbClr val="374151"/>
                </a:solidFill>
                <a:effectLst/>
                <a:uLnTx/>
                <a:uFillTx/>
                <a:ea typeface="+mn-lt"/>
                <a:cs typeface="+mn-lt"/>
              </a:rPr>
              <a:t>, and </a:t>
            </a:r>
            <a:r>
              <a:rPr lang="en-US" sz="1200">
                <a:solidFill>
                  <a:srgbClr val="374151"/>
                </a:solidFill>
                <a:ea typeface="+mn-lt"/>
                <a:cs typeface="+mn-lt"/>
              </a:rPr>
              <a:t>offering guidance on maintaining the desired quality</a:t>
            </a:r>
            <a:r>
              <a:rPr kumimoji="0" lang="en-US" sz="1200" b="0" i="0" u="none" strike="noStrike" kern="1200" cap="none" spc="0" normalizeH="0" baseline="0" noProof="0">
                <a:ln>
                  <a:noFill/>
                </a:ln>
                <a:solidFill>
                  <a:srgbClr val="374151"/>
                </a:solidFill>
                <a:effectLst/>
                <a:uLnTx/>
                <a:uFillTx/>
                <a:ea typeface="+mn-lt"/>
                <a:cs typeface="+mn-lt"/>
              </a:rPr>
              <a:t>.</a:t>
            </a:r>
            <a:endParaRPr lang="en-US" sz="1200" b="0" i="0" u="none" strike="noStrike" kern="1200" cap="none" spc="0" normalizeH="0" baseline="0" noProof="0">
              <a:ln>
                <a:noFill/>
              </a:ln>
              <a:solidFill>
                <a:srgbClr val="32363F"/>
              </a:solidFill>
              <a:effectLst/>
              <a:uLnTx/>
              <a:uFillTx/>
              <a:latin typeface="Arial" panose="020B0604020202020204"/>
              <a:ea typeface="Calibri"/>
              <a:cs typeface="Arial"/>
            </a:endParaRPr>
          </a:p>
        </p:txBody>
      </p:sp>
      <p:pic>
        <p:nvPicPr>
          <p:cNvPr id="11" name="Picture 10" descr="A black and white logo&#10;&#10;Description automatically generated">
            <a:extLst>
              <a:ext uri="{FF2B5EF4-FFF2-40B4-BE49-F238E27FC236}">
                <a16:creationId xmlns:a16="http://schemas.microsoft.com/office/drawing/2014/main" id="{4AFD59DC-9E99-07BF-BEC4-2ECE3F625848}"/>
              </a:ext>
            </a:extLst>
          </p:cNvPr>
          <p:cNvPicPr>
            <a:picLocks noChangeAspect="1"/>
          </p:cNvPicPr>
          <p:nvPr/>
        </p:nvPicPr>
        <p:blipFill>
          <a:blip r:embed="rId3"/>
          <a:stretch>
            <a:fillRect/>
          </a:stretch>
        </p:blipFill>
        <p:spPr>
          <a:xfrm>
            <a:off x="1805517" y="5882125"/>
            <a:ext cx="1098369" cy="327116"/>
          </a:xfrm>
          <a:prstGeom prst="rect">
            <a:avLst/>
          </a:prstGeom>
        </p:spPr>
      </p:pic>
      <p:pic>
        <p:nvPicPr>
          <p:cNvPr id="12" name="Picture 11" descr="A logo of a company&#10;&#10;Description automatically generated">
            <a:extLst>
              <a:ext uri="{FF2B5EF4-FFF2-40B4-BE49-F238E27FC236}">
                <a16:creationId xmlns:a16="http://schemas.microsoft.com/office/drawing/2014/main" id="{74BD0D22-C567-F446-38AD-121B7B92FABF}"/>
              </a:ext>
            </a:extLst>
          </p:cNvPr>
          <p:cNvPicPr>
            <a:picLocks noChangeAspect="1"/>
          </p:cNvPicPr>
          <p:nvPr/>
        </p:nvPicPr>
        <p:blipFill>
          <a:blip r:embed="rId4"/>
          <a:stretch>
            <a:fillRect/>
          </a:stretch>
        </p:blipFill>
        <p:spPr>
          <a:xfrm>
            <a:off x="623615" y="5612810"/>
            <a:ext cx="825410" cy="757374"/>
          </a:xfrm>
          <a:prstGeom prst="rect">
            <a:avLst/>
          </a:prstGeom>
        </p:spPr>
      </p:pic>
      <p:pic>
        <p:nvPicPr>
          <p:cNvPr id="13" name="Picture 12" descr="A large white tanks in a factory&#10;&#10;Description automatically generated">
            <a:extLst>
              <a:ext uri="{FF2B5EF4-FFF2-40B4-BE49-F238E27FC236}">
                <a16:creationId xmlns:a16="http://schemas.microsoft.com/office/drawing/2014/main" id="{17B859D8-DB96-D9F8-DC05-F01336020C84}"/>
              </a:ext>
            </a:extLst>
          </p:cNvPr>
          <p:cNvPicPr>
            <a:picLocks noChangeAspect="1"/>
          </p:cNvPicPr>
          <p:nvPr/>
        </p:nvPicPr>
        <p:blipFill>
          <a:blip r:embed="rId5"/>
          <a:stretch>
            <a:fillRect/>
          </a:stretch>
        </p:blipFill>
        <p:spPr>
          <a:xfrm>
            <a:off x="6579325" y="1229216"/>
            <a:ext cx="5233852" cy="2514165"/>
          </a:xfrm>
          <a:prstGeom prst="rect">
            <a:avLst/>
          </a:prstGeom>
        </p:spPr>
      </p:pic>
      <p:pic>
        <p:nvPicPr>
          <p:cNvPr id="14" name="Picture 13" descr="Picture of PH Sensor, 4-20mA, RS485, M39 X 1.5, 5m cable">
            <a:extLst>
              <a:ext uri="{FF2B5EF4-FFF2-40B4-BE49-F238E27FC236}">
                <a16:creationId xmlns:a16="http://schemas.microsoft.com/office/drawing/2014/main" id="{7198027B-9FEC-BD5A-A681-FB34661CE822}"/>
              </a:ext>
            </a:extLst>
          </p:cNvPr>
          <p:cNvPicPr>
            <a:picLocks noChangeAspect="1"/>
          </p:cNvPicPr>
          <p:nvPr/>
        </p:nvPicPr>
        <p:blipFill>
          <a:blip r:embed="rId6"/>
          <a:stretch>
            <a:fillRect/>
          </a:stretch>
        </p:blipFill>
        <p:spPr>
          <a:xfrm>
            <a:off x="5116557" y="4339317"/>
            <a:ext cx="1606188" cy="1606188"/>
          </a:xfrm>
          <a:prstGeom prst="rect">
            <a:avLst/>
          </a:prstGeom>
        </p:spPr>
      </p:pic>
      <p:grpSp>
        <p:nvGrpSpPr>
          <p:cNvPr id="20" name="Group 19">
            <a:extLst>
              <a:ext uri="{FF2B5EF4-FFF2-40B4-BE49-F238E27FC236}">
                <a16:creationId xmlns:a16="http://schemas.microsoft.com/office/drawing/2014/main" id="{20C9FFF5-E2A9-D7AE-3B2B-3E481D9E6155}"/>
              </a:ext>
            </a:extLst>
          </p:cNvPr>
          <p:cNvGrpSpPr/>
          <p:nvPr/>
        </p:nvGrpSpPr>
        <p:grpSpPr>
          <a:xfrm>
            <a:off x="8248074" y="5141533"/>
            <a:ext cx="1362790" cy="338554"/>
            <a:chOff x="5200859" y="5029797"/>
            <a:chExt cx="1362790" cy="338554"/>
          </a:xfrm>
        </p:grpSpPr>
        <p:sp>
          <p:nvSpPr>
            <p:cNvPr id="16" name="Flowchart: Multidocument 15">
              <a:extLst>
                <a:ext uri="{FF2B5EF4-FFF2-40B4-BE49-F238E27FC236}">
                  <a16:creationId xmlns:a16="http://schemas.microsoft.com/office/drawing/2014/main" id="{28CFBB6F-0669-1B83-07B8-82609291BC3E}"/>
                </a:ext>
              </a:extLst>
            </p:cNvPr>
            <p:cNvSpPr/>
            <p:nvPr/>
          </p:nvSpPr>
          <p:spPr>
            <a:xfrm>
              <a:off x="5200859" y="5046865"/>
              <a:ext cx="264859" cy="301435"/>
            </a:xfrm>
            <a:prstGeom prst="flowChartMultidocument">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63F"/>
                </a:solidFill>
                <a:effectLst/>
                <a:uLnTx/>
                <a:uFillTx/>
                <a:latin typeface="Arial" panose="020B0604020202020204"/>
                <a:ea typeface="+mn-ea"/>
                <a:cs typeface="+mn-cs"/>
              </a:endParaRPr>
            </a:p>
          </p:txBody>
        </p:sp>
        <p:sp>
          <p:nvSpPr>
            <p:cNvPr id="18" name="TextBox 17">
              <a:extLst>
                <a:ext uri="{FF2B5EF4-FFF2-40B4-BE49-F238E27FC236}">
                  <a16:creationId xmlns:a16="http://schemas.microsoft.com/office/drawing/2014/main" id="{8D474BD8-3A43-A770-4933-B5C83B3FD577}"/>
                </a:ext>
              </a:extLst>
            </p:cNvPr>
            <p:cNvSpPr txBox="1"/>
            <p:nvPr/>
          </p:nvSpPr>
          <p:spPr>
            <a:xfrm>
              <a:off x="5433211" y="5029797"/>
              <a:ext cx="1130438" cy="338554"/>
            </a:xfrm>
            <a:prstGeom prst="rect">
              <a:avLst/>
            </a:prstGeom>
            <a:noFill/>
          </p:spPr>
          <p:txBody>
            <a:bodyPr wrap="square" rtlCol="0">
              <a:spAutoFit/>
            </a:bodyPr>
            <a:lstStyle/>
            <a:p>
              <a:r>
                <a:rPr lang="en-US" sz="1600"/>
                <a:t>SM Profile</a:t>
              </a:r>
            </a:p>
          </p:txBody>
        </p:sp>
      </p:grpSp>
      <p:pic>
        <p:nvPicPr>
          <p:cNvPr id="19" name="Picture 18" descr="Excel ">
            <a:extLst>
              <a:ext uri="{FF2B5EF4-FFF2-40B4-BE49-F238E27FC236}">
                <a16:creationId xmlns:a16="http://schemas.microsoft.com/office/drawing/2014/main" id="{977BA449-F4D0-C942-1D47-7FD30E600DD8}"/>
              </a:ext>
            </a:extLst>
          </p:cNvPr>
          <p:cNvPicPr>
            <a:picLocks noChangeAspect="1"/>
          </p:cNvPicPr>
          <p:nvPr/>
        </p:nvPicPr>
        <p:blipFill>
          <a:blip r:embed="rId7"/>
          <a:stretch>
            <a:fillRect/>
          </a:stretch>
        </p:blipFill>
        <p:spPr>
          <a:xfrm>
            <a:off x="6921499" y="4940450"/>
            <a:ext cx="740229" cy="740229"/>
          </a:xfrm>
          <a:prstGeom prst="rect">
            <a:avLst/>
          </a:prstGeom>
        </p:spPr>
      </p:pic>
      <p:grpSp>
        <p:nvGrpSpPr>
          <p:cNvPr id="25" name="Group 24">
            <a:extLst>
              <a:ext uri="{FF2B5EF4-FFF2-40B4-BE49-F238E27FC236}">
                <a16:creationId xmlns:a16="http://schemas.microsoft.com/office/drawing/2014/main" id="{778ACF77-5F5D-CFBE-DF4C-154206891D36}"/>
              </a:ext>
            </a:extLst>
          </p:cNvPr>
          <p:cNvGrpSpPr/>
          <p:nvPr/>
        </p:nvGrpSpPr>
        <p:grpSpPr>
          <a:xfrm>
            <a:off x="10196949" y="4970728"/>
            <a:ext cx="1525947" cy="740485"/>
            <a:chOff x="8071815" y="4549584"/>
            <a:chExt cx="1525947" cy="740485"/>
          </a:xfrm>
        </p:grpSpPr>
        <p:sp>
          <p:nvSpPr>
            <p:cNvPr id="22" name="Rectangle 21">
              <a:extLst>
                <a:ext uri="{FF2B5EF4-FFF2-40B4-BE49-F238E27FC236}">
                  <a16:creationId xmlns:a16="http://schemas.microsoft.com/office/drawing/2014/main" id="{C18C3911-A939-6281-D440-5A81C991E4A2}"/>
                </a:ext>
              </a:extLst>
            </p:cNvPr>
            <p:cNvSpPr/>
            <p:nvPr/>
          </p:nvSpPr>
          <p:spPr>
            <a:xfrm>
              <a:off x="8071815" y="4549584"/>
              <a:ext cx="1525947" cy="740485"/>
            </a:xfrm>
            <a:prstGeom prst="rect">
              <a:avLst/>
            </a:prstGeom>
            <a:solidFill>
              <a:schemeClr val="accent1"/>
            </a:solidFill>
            <a:ln w="127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lstStyle/>
            <a:p>
              <a:pPr algn="ctr">
                <a:defRPr/>
              </a:pPr>
              <a:r>
                <a:rPr lang="en-US" sz="1400" b="1">
                  <a:ea typeface="+mn-lt"/>
                  <a:cs typeface="+mn-lt"/>
                </a:rPr>
                <a:t>SM Innovation Platform</a:t>
              </a:r>
              <a:endParaRPr lang="en-US"/>
            </a:p>
          </p:txBody>
        </p:sp>
        <p:pic>
          <p:nvPicPr>
            <p:cNvPr id="24" name="Picture 23">
              <a:extLst>
                <a:ext uri="{FF2B5EF4-FFF2-40B4-BE49-F238E27FC236}">
                  <a16:creationId xmlns:a16="http://schemas.microsoft.com/office/drawing/2014/main" id="{A7FC46A6-A23F-857D-B3A1-C73A46568554}"/>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r="73810"/>
            <a:stretch/>
          </p:blipFill>
          <p:spPr>
            <a:xfrm>
              <a:off x="8147291" y="4564046"/>
              <a:ext cx="181517" cy="177603"/>
            </a:xfrm>
            <a:prstGeom prst="rect">
              <a:avLst/>
            </a:prstGeom>
          </p:spPr>
        </p:pic>
      </p:grpSp>
      <p:sp>
        <p:nvSpPr>
          <p:cNvPr id="6" name="Arrow: Down 5">
            <a:extLst>
              <a:ext uri="{FF2B5EF4-FFF2-40B4-BE49-F238E27FC236}">
                <a16:creationId xmlns:a16="http://schemas.microsoft.com/office/drawing/2014/main" id="{4C1F34FB-9756-6719-8C3F-E7ADA0B4A1BC}"/>
              </a:ext>
            </a:extLst>
          </p:cNvPr>
          <p:cNvSpPr/>
          <p:nvPr/>
        </p:nvSpPr>
        <p:spPr>
          <a:xfrm rot="16200000">
            <a:off x="6501628" y="5135183"/>
            <a:ext cx="250956" cy="349579"/>
          </a:xfrm>
          <a:prstGeom prst="downArrow">
            <a:avLst>
              <a:gd name="adj1" fmla="val 56211"/>
              <a:gd name="adj2" fmla="val 62422"/>
            </a:avLst>
          </a:prstGeom>
          <a:solidFill>
            <a:srgbClr val="00ABE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E284F917-7B24-8FE7-C5AB-5193E9F85865}"/>
              </a:ext>
            </a:extLst>
          </p:cNvPr>
          <p:cNvSpPr/>
          <p:nvPr/>
        </p:nvSpPr>
        <p:spPr>
          <a:xfrm rot="16200000">
            <a:off x="7781636" y="5135183"/>
            <a:ext cx="250956" cy="349579"/>
          </a:xfrm>
          <a:prstGeom prst="downArrow">
            <a:avLst>
              <a:gd name="adj1" fmla="val 56211"/>
              <a:gd name="adj2" fmla="val 62422"/>
            </a:avLst>
          </a:prstGeom>
          <a:solidFill>
            <a:srgbClr val="00ABE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 name="Arrow: Down 7">
            <a:extLst>
              <a:ext uri="{FF2B5EF4-FFF2-40B4-BE49-F238E27FC236}">
                <a16:creationId xmlns:a16="http://schemas.microsoft.com/office/drawing/2014/main" id="{4BE3E90D-F040-B2CE-311B-0F365444A7A5}"/>
              </a:ext>
            </a:extLst>
          </p:cNvPr>
          <p:cNvSpPr/>
          <p:nvPr/>
        </p:nvSpPr>
        <p:spPr>
          <a:xfrm rot="16200000">
            <a:off x="9730511" y="5135183"/>
            <a:ext cx="250956" cy="349579"/>
          </a:xfrm>
          <a:prstGeom prst="downArrow">
            <a:avLst>
              <a:gd name="adj1" fmla="val 56211"/>
              <a:gd name="adj2" fmla="val 62422"/>
            </a:avLst>
          </a:prstGeom>
          <a:solidFill>
            <a:srgbClr val="00ABE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red and black logo&#10;&#10;Description automatically generated">
            <a:extLst>
              <a:ext uri="{FF2B5EF4-FFF2-40B4-BE49-F238E27FC236}">
                <a16:creationId xmlns:a16="http://schemas.microsoft.com/office/drawing/2014/main" id="{93A7BAD3-3CD6-2203-7E2F-189A23AB954C}"/>
              </a:ext>
            </a:extLst>
          </p:cNvPr>
          <p:cNvPicPr>
            <a:picLocks noChangeAspect="1"/>
          </p:cNvPicPr>
          <p:nvPr/>
        </p:nvPicPr>
        <p:blipFill>
          <a:blip r:embed="rId9"/>
          <a:stretch>
            <a:fillRect/>
          </a:stretch>
        </p:blipFill>
        <p:spPr>
          <a:xfrm>
            <a:off x="3148060" y="5855923"/>
            <a:ext cx="1878062" cy="357001"/>
          </a:xfrm>
          <a:prstGeom prst="rect">
            <a:avLst/>
          </a:prstGeom>
        </p:spPr>
      </p:pic>
      <p:sp>
        <p:nvSpPr>
          <p:cNvPr id="23" name="Slide Number Placeholder 2">
            <a:extLst>
              <a:ext uri="{FF2B5EF4-FFF2-40B4-BE49-F238E27FC236}">
                <a16:creationId xmlns:a16="http://schemas.microsoft.com/office/drawing/2014/main" id="{0C42F46E-FDC5-4AD3-C89A-7C295E675A75}"/>
              </a:ext>
            </a:extLst>
          </p:cNvPr>
          <p:cNvSpPr>
            <a:spLocks noGrp="1"/>
          </p:cNvSpPr>
          <p:nvPr>
            <p:ph type="sldNum" sz="quarter" idx="4"/>
          </p:nvPr>
        </p:nvSpPr>
        <p:spPr>
          <a:xfrm>
            <a:off x="9076143" y="651257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3813BF9-5145-4417-B95D-FA8627973885}" type="slidenum">
              <a:rPr kumimoji="0" lang="en-US" sz="1200" b="0" i="0" u="none" strike="noStrike" kern="1200" cap="none" spc="0" normalizeH="0" baseline="0" noProof="0" smtClean="0">
                <a:ln>
                  <a:noFill/>
                </a:ln>
                <a:solidFill>
                  <a:srgbClr val="58575A">
                    <a:lumMod val="40000"/>
                    <a:lumOff val="6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58575A">
                  <a:lumMod val="40000"/>
                  <a:lumOff val="60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82620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9D2DF-8C51-B61B-4E69-954E5FDD253A}"/>
              </a:ext>
            </a:extLst>
          </p:cNvPr>
          <p:cNvSpPr>
            <a:spLocks noGrp="1"/>
          </p:cNvSpPr>
          <p:nvPr>
            <p:ph type="title"/>
          </p:nvPr>
        </p:nvSpPr>
        <p:spPr/>
        <p:txBody>
          <a:bodyPr>
            <a:normAutofit fontScale="90000"/>
          </a:bodyPr>
          <a:lstStyle/>
          <a:p>
            <a:pPr algn="ctr"/>
            <a:r>
              <a:rPr lang="en-US" sz="3600" dirty="0">
                <a:latin typeface="Arial" panose="020B0604020202020204" pitchFamily="34" charset="0"/>
                <a:ea typeface="+mj-lt"/>
                <a:cs typeface="Arial" panose="020B0604020202020204" pitchFamily="34" charset="0"/>
              </a:rPr>
              <a:t>Smart Manufacturing for Reduced Hop Drying Energy: </a:t>
            </a:r>
            <a:br>
              <a:rPr lang="en-US" sz="3600" dirty="0">
                <a:latin typeface="Arial" panose="020B0604020202020204" pitchFamily="34" charset="0"/>
                <a:ea typeface="+mj-lt"/>
                <a:cs typeface="Arial" panose="020B0604020202020204" pitchFamily="34" charset="0"/>
              </a:rPr>
            </a:br>
            <a:r>
              <a:rPr lang="en-US" sz="3600" dirty="0">
                <a:latin typeface="Arial" panose="020B0604020202020204" pitchFamily="34" charset="0"/>
                <a:ea typeface="+mj-lt"/>
                <a:cs typeface="Arial" panose="020B0604020202020204" pitchFamily="34" charset="0"/>
              </a:rPr>
              <a:t>Oregon State University x </a:t>
            </a:r>
            <a:r>
              <a:rPr lang="en-US" sz="3600" dirty="0" err="1">
                <a:latin typeface="Arial" panose="020B0604020202020204" pitchFamily="34" charset="0"/>
                <a:ea typeface="+mj-lt"/>
                <a:cs typeface="Arial" panose="020B0604020202020204" pitchFamily="34" charset="0"/>
              </a:rPr>
              <a:t>Ectron</a:t>
            </a:r>
            <a:r>
              <a:rPr lang="en-US" sz="3600" dirty="0">
                <a:latin typeface="Arial" panose="020B0604020202020204" pitchFamily="34" charset="0"/>
                <a:ea typeface="+mj-lt"/>
                <a:cs typeface="Arial" panose="020B0604020202020204" pitchFamily="34" charset="0"/>
              </a:rPr>
              <a:t> Corporation</a:t>
            </a:r>
            <a:endParaRPr lang="en-US"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36108E9-940B-115E-3305-A353BCBA65C9}"/>
              </a:ext>
            </a:extLst>
          </p:cNvPr>
          <p:cNvSpPr txBox="1"/>
          <p:nvPr/>
        </p:nvSpPr>
        <p:spPr>
          <a:xfrm>
            <a:off x="386375" y="1230948"/>
            <a:ext cx="5592848" cy="3447098"/>
          </a:xfrm>
          <a:prstGeom prst="rect">
            <a:avLst/>
          </a:prstGeom>
          <a:noFill/>
        </p:spPr>
        <p:txBody>
          <a:bodyPr wrap="square" lIns="91440" tIns="45720" rIns="91440" bIns="45720" rtlCol="0" anchor="t">
            <a:spAutoFit/>
          </a:bodyPr>
          <a:lstStyle/>
          <a:p>
            <a:pPr marR="145415">
              <a:tabLst>
                <a:tab pos="522605" algn="l"/>
              </a:tabLst>
              <a:defRPr/>
            </a:pPr>
            <a:r>
              <a:rPr lang="en-US" sz="1600" b="1" dirty="0">
                <a:solidFill>
                  <a:srgbClr val="0070C0"/>
                </a:solidFill>
                <a:ea typeface="Calibri"/>
                <a:cs typeface="+mn-lt"/>
              </a:rPr>
              <a:t>Challenges Faced by the Hop Growing Industry</a:t>
            </a:r>
            <a:endParaRPr lang="en-US" dirty="0"/>
          </a:p>
          <a:p>
            <a:pPr marR="145415" lvl="1">
              <a:tabLst>
                <a:tab pos="522605" algn="l"/>
              </a:tabLst>
              <a:defRPr/>
            </a:pPr>
            <a:r>
              <a:rPr lang="en-US" sz="1200" dirty="0">
                <a:solidFill>
                  <a:srgbClr val="374151"/>
                </a:solidFill>
                <a:ea typeface="+mn-lt"/>
                <a:cs typeface="+mn-lt"/>
              </a:rPr>
              <a:t>Hop drying is an energy-intensive bottleneck in the $640 million hop-growing industry. Dynamic drying methods can improve quality </a:t>
            </a:r>
            <a:r>
              <a:rPr kumimoji="0" lang="en-US" sz="1200" b="0" i="0" u="none" strike="noStrike" kern="1200" cap="none" spc="0" normalizeH="0" baseline="0" noProof="0" dirty="0">
                <a:ln>
                  <a:noFill/>
                </a:ln>
                <a:solidFill>
                  <a:srgbClr val="374151"/>
                </a:solidFill>
                <a:effectLst/>
                <a:uLnTx/>
                <a:uFillTx/>
                <a:ea typeface="+mn-lt"/>
                <a:cs typeface="+mn-lt"/>
              </a:rPr>
              <a:t>and </a:t>
            </a:r>
            <a:r>
              <a:rPr lang="en-US" sz="1200" dirty="0">
                <a:solidFill>
                  <a:srgbClr val="374151"/>
                </a:solidFill>
                <a:ea typeface="+mn-lt"/>
                <a:cs typeface="+mn-lt"/>
              </a:rPr>
              <a:t>efficiency but require smart manufacturing principles</a:t>
            </a:r>
            <a:r>
              <a:rPr kumimoji="0" lang="en-US" sz="1200" b="0" i="0" u="none" strike="noStrike" kern="1200" cap="none" spc="0" normalizeH="0" baseline="0" noProof="0" dirty="0">
                <a:ln>
                  <a:noFill/>
                </a:ln>
                <a:solidFill>
                  <a:srgbClr val="374151"/>
                </a:solidFill>
                <a:effectLst/>
                <a:uLnTx/>
                <a:uFillTx/>
                <a:ea typeface="+mn-lt"/>
                <a:cs typeface="+mn-lt"/>
              </a:rPr>
              <a:t>.</a:t>
            </a:r>
            <a:endParaRPr lang="en-US" dirty="0">
              <a:ea typeface="+mn-lt"/>
              <a:cs typeface="+mn-lt"/>
            </a:endParaRPr>
          </a:p>
          <a:p>
            <a:pPr marL="457200" marR="145415" lvl="1" indent="0" algn="l" defTabSz="914400">
              <a:lnSpc>
                <a:spcPct val="100000"/>
              </a:lnSpc>
              <a:spcBef>
                <a:spcPts val="0"/>
              </a:spcBef>
              <a:spcAft>
                <a:spcPts val="0"/>
              </a:spcAft>
              <a:buClrTx/>
              <a:buSzTx/>
              <a:buFontTx/>
              <a:buNone/>
              <a:tabLst>
                <a:tab pos="522605" algn="l"/>
              </a:tabLst>
              <a:defRPr/>
            </a:pPr>
            <a:endParaRPr lang="en-US" sz="1200" b="0" i="0" u="none" strike="noStrike" kern="1200" cap="none" spc="0" normalizeH="0" baseline="0" noProof="0" dirty="0">
              <a:ln>
                <a:noFill/>
              </a:ln>
              <a:solidFill>
                <a:srgbClr val="374151"/>
              </a:solidFill>
              <a:effectLst/>
              <a:uLnTx/>
              <a:uFillTx/>
              <a:latin typeface="Arial" panose="020B0604020202020204"/>
              <a:ea typeface="Times New Roman" panose="02020603050405020304" pitchFamily="18" charset="0"/>
              <a:cs typeface="Arial"/>
            </a:endParaRPr>
          </a:p>
          <a:p>
            <a:pPr marR="145415">
              <a:tabLst>
                <a:tab pos="522605" algn="l"/>
              </a:tabLst>
              <a:defRPr/>
            </a:pPr>
            <a:r>
              <a:rPr lang="en-US" sz="1600" b="1" dirty="0">
                <a:solidFill>
                  <a:srgbClr val="0070C0"/>
                </a:solidFill>
                <a:latin typeface="Arial" panose="020B0604020202020204"/>
                <a:ea typeface="Calibri"/>
                <a:cs typeface="Arial"/>
              </a:rPr>
              <a:t>Solution: Real-time Sensor Monitoring</a:t>
            </a:r>
            <a:endParaRPr lang="en-US" sz="1600" dirty="0">
              <a:solidFill>
                <a:srgbClr val="0070C0"/>
              </a:solidFill>
              <a:latin typeface="Arial" panose="020B0604020202020204"/>
              <a:ea typeface="Calibri"/>
              <a:cs typeface="Arial"/>
            </a:endParaRPr>
          </a:p>
          <a:p>
            <a:pPr marR="145415" lvl="1">
              <a:tabLst>
                <a:tab pos="522605" algn="l"/>
              </a:tabLst>
              <a:defRPr/>
            </a:pPr>
            <a:r>
              <a:rPr lang="en-US" sz="1200" dirty="0">
                <a:solidFill>
                  <a:srgbClr val="374151"/>
                </a:solidFill>
                <a:ea typeface="+mn-lt"/>
                <a:cs typeface="+mn-lt"/>
              </a:rPr>
              <a:t>The goal is to find energy-saving dynamic drying protocols based on real-time data while maintaining product quality. This involves creating process models, instrumenting manufacturing processes, measuring energy consumption, and quantifying savings to benefit growers.</a:t>
            </a:r>
            <a:endParaRPr lang="en-US" dirty="0">
              <a:ea typeface="+mn-lt"/>
              <a:cs typeface="+mn-lt"/>
            </a:endParaRPr>
          </a:p>
          <a:p>
            <a:pPr marR="145415" lvl="1">
              <a:tabLst>
                <a:tab pos="522605" algn="l"/>
              </a:tabLst>
              <a:defRPr/>
            </a:pPr>
            <a:endParaRPr lang="en-US" sz="1400" dirty="0">
              <a:solidFill>
                <a:srgbClr val="32363F"/>
              </a:solidFill>
              <a:latin typeface="Arial" panose="020B0604020202020204"/>
              <a:ea typeface="Calibri"/>
            </a:endParaRPr>
          </a:p>
          <a:p>
            <a:pPr marR="145415">
              <a:tabLst>
                <a:tab pos="522605" algn="l"/>
              </a:tabLst>
              <a:defRPr/>
            </a:pPr>
            <a:r>
              <a:rPr kumimoji="0" lang="en-US" sz="1600" b="1" i="0" u="none" strike="noStrike" kern="1200" cap="none" spc="0" normalizeH="0" baseline="0" noProof="0" dirty="0">
                <a:ln>
                  <a:noFill/>
                </a:ln>
                <a:solidFill>
                  <a:srgbClr val="0070C0"/>
                </a:solidFill>
                <a:effectLst/>
                <a:uLnTx/>
                <a:uFillTx/>
                <a:latin typeface="Arial" panose="020B0604020202020204"/>
                <a:ea typeface="Calibri"/>
                <a:cs typeface="+mn-cs"/>
              </a:rPr>
              <a:t>Smart Manufacturing </a:t>
            </a:r>
            <a:r>
              <a:rPr lang="en-US" sz="1600" b="1" dirty="0">
                <a:solidFill>
                  <a:srgbClr val="0070C0"/>
                </a:solidFill>
                <a:latin typeface="Arial" panose="020B0604020202020204"/>
                <a:ea typeface="Calibri"/>
              </a:rPr>
              <a:t>Solution</a:t>
            </a:r>
            <a:endParaRPr lang="en-US" sz="1600" b="1" i="0" u="none" strike="noStrike" kern="1200" cap="none" spc="0" normalizeH="0" baseline="0" noProof="0" dirty="0">
              <a:ln>
                <a:noFill/>
              </a:ln>
              <a:solidFill>
                <a:srgbClr val="0070C0"/>
              </a:solidFill>
              <a:effectLst/>
              <a:uLnTx/>
              <a:uFillTx/>
              <a:latin typeface="Arial" panose="020B0604020202020204"/>
              <a:ea typeface="Calibri"/>
              <a:cs typeface="Arial"/>
            </a:endParaRPr>
          </a:p>
          <a:p>
            <a:pPr marR="145415" lvl="1">
              <a:tabLst>
                <a:tab pos="522605" algn="l"/>
              </a:tabLst>
              <a:defRPr/>
            </a:pPr>
            <a:r>
              <a:rPr lang="en-US" sz="1200" dirty="0">
                <a:solidFill>
                  <a:srgbClr val="374151"/>
                </a:solidFill>
                <a:ea typeface="+mn-lt"/>
                <a:cs typeface="+mn-lt"/>
              </a:rPr>
              <a:t>This smart manufacturing solution delivers increased energy </a:t>
            </a:r>
            <a:r>
              <a:rPr kumimoji="0" lang="en-US" sz="1200" b="0" i="0" u="none" strike="noStrike" kern="1200" cap="none" spc="0" normalizeH="0" baseline="0" noProof="0" dirty="0">
                <a:ln>
                  <a:noFill/>
                </a:ln>
                <a:solidFill>
                  <a:srgbClr val="374151"/>
                </a:solidFill>
                <a:effectLst/>
                <a:uLnTx/>
                <a:uFillTx/>
                <a:ea typeface="+mn-lt"/>
                <a:cs typeface="+mn-lt"/>
              </a:rPr>
              <a:t>and </a:t>
            </a:r>
            <a:r>
              <a:rPr lang="en-US" sz="1200" dirty="0">
                <a:solidFill>
                  <a:srgbClr val="374151"/>
                </a:solidFill>
                <a:ea typeface="+mn-lt"/>
                <a:cs typeface="+mn-lt"/>
              </a:rPr>
              <a:t>production efficiency, with a broad positive impact on the agricultural sector. It showcases energy savings and productivity improvements by utilizing a data-driven algorithm that tailors drying temperature and flow rate based on real-time environmental and process parameters</a:t>
            </a:r>
            <a:r>
              <a:rPr kumimoji="0" lang="en-US" sz="1200" b="0" i="0" u="none" strike="noStrike" kern="1200" cap="none" spc="0" normalizeH="0" baseline="0" noProof="0" dirty="0">
                <a:ln>
                  <a:noFill/>
                </a:ln>
                <a:solidFill>
                  <a:srgbClr val="374151"/>
                </a:solidFill>
                <a:effectLst/>
                <a:uLnTx/>
                <a:uFillTx/>
                <a:ea typeface="+mn-lt"/>
                <a:cs typeface="+mn-lt"/>
              </a:rPr>
              <a:t>.</a:t>
            </a:r>
            <a:endParaRPr lang="en-US" dirty="0">
              <a:ea typeface="+mn-lt"/>
              <a:cs typeface="+mn-lt"/>
            </a:endParaRPr>
          </a:p>
        </p:txBody>
      </p:sp>
      <p:grpSp>
        <p:nvGrpSpPr>
          <p:cNvPr id="20" name="Group 19">
            <a:extLst>
              <a:ext uri="{FF2B5EF4-FFF2-40B4-BE49-F238E27FC236}">
                <a16:creationId xmlns:a16="http://schemas.microsoft.com/office/drawing/2014/main" id="{20C9FFF5-E2A9-D7AE-3B2B-3E481D9E6155}"/>
              </a:ext>
            </a:extLst>
          </p:cNvPr>
          <p:cNvGrpSpPr/>
          <p:nvPr/>
        </p:nvGrpSpPr>
        <p:grpSpPr>
          <a:xfrm>
            <a:off x="8248074" y="5141533"/>
            <a:ext cx="1362790" cy="338554"/>
            <a:chOff x="5200859" y="5029797"/>
            <a:chExt cx="1362790" cy="338554"/>
          </a:xfrm>
        </p:grpSpPr>
        <p:sp>
          <p:nvSpPr>
            <p:cNvPr id="16" name="Flowchart: Multidocument 15">
              <a:extLst>
                <a:ext uri="{FF2B5EF4-FFF2-40B4-BE49-F238E27FC236}">
                  <a16:creationId xmlns:a16="http://schemas.microsoft.com/office/drawing/2014/main" id="{28CFBB6F-0669-1B83-07B8-82609291BC3E}"/>
                </a:ext>
              </a:extLst>
            </p:cNvPr>
            <p:cNvSpPr/>
            <p:nvPr/>
          </p:nvSpPr>
          <p:spPr>
            <a:xfrm>
              <a:off x="5200859" y="5046865"/>
              <a:ext cx="264859" cy="301435"/>
            </a:xfrm>
            <a:prstGeom prst="flowChartMultidocument">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63F"/>
                </a:solidFill>
                <a:effectLst/>
                <a:uLnTx/>
                <a:uFillTx/>
                <a:latin typeface="Arial" panose="020B0604020202020204"/>
                <a:ea typeface="+mn-ea"/>
                <a:cs typeface="+mn-cs"/>
              </a:endParaRPr>
            </a:p>
          </p:txBody>
        </p:sp>
        <p:sp>
          <p:nvSpPr>
            <p:cNvPr id="18" name="TextBox 17">
              <a:extLst>
                <a:ext uri="{FF2B5EF4-FFF2-40B4-BE49-F238E27FC236}">
                  <a16:creationId xmlns:a16="http://schemas.microsoft.com/office/drawing/2014/main" id="{8D474BD8-3A43-A770-4933-B5C83B3FD577}"/>
                </a:ext>
              </a:extLst>
            </p:cNvPr>
            <p:cNvSpPr txBox="1"/>
            <p:nvPr/>
          </p:nvSpPr>
          <p:spPr>
            <a:xfrm>
              <a:off x="5433211" y="5029797"/>
              <a:ext cx="1130438" cy="338554"/>
            </a:xfrm>
            <a:prstGeom prst="rect">
              <a:avLst/>
            </a:prstGeom>
            <a:noFill/>
          </p:spPr>
          <p:txBody>
            <a:bodyPr wrap="square" rtlCol="0">
              <a:spAutoFit/>
            </a:bodyPr>
            <a:lstStyle/>
            <a:p>
              <a:r>
                <a:rPr lang="en-US" sz="1600"/>
                <a:t>SM Profile</a:t>
              </a:r>
            </a:p>
          </p:txBody>
        </p:sp>
      </p:grpSp>
      <p:grpSp>
        <p:nvGrpSpPr>
          <p:cNvPr id="25" name="Group 24">
            <a:extLst>
              <a:ext uri="{FF2B5EF4-FFF2-40B4-BE49-F238E27FC236}">
                <a16:creationId xmlns:a16="http://schemas.microsoft.com/office/drawing/2014/main" id="{778ACF77-5F5D-CFBE-DF4C-154206891D36}"/>
              </a:ext>
            </a:extLst>
          </p:cNvPr>
          <p:cNvGrpSpPr/>
          <p:nvPr/>
        </p:nvGrpSpPr>
        <p:grpSpPr>
          <a:xfrm>
            <a:off x="10196949" y="4940450"/>
            <a:ext cx="1525947" cy="740485"/>
            <a:chOff x="8071815" y="4549584"/>
            <a:chExt cx="1525947" cy="740485"/>
          </a:xfrm>
        </p:grpSpPr>
        <p:sp>
          <p:nvSpPr>
            <p:cNvPr id="22" name="Rectangle 21">
              <a:extLst>
                <a:ext uri="{FF2B5EF4-FFF2-40B4-BE49-F238E27FC236}">
                  <a16:creationId xmlns:a16="http://schemas.microsoft.com/office/drawing/2014/main" id="{C18C3911-A939-6281-D440-5A81C991E4A2}"/>
                </a:ext>
              </a:extLst>
            </p:cNvPr>
            <p:cNvSpPr/>
            <p:nvPr/>
          </p:nvSpPr>
          <p:spPr>
            <a:xfrm>
              <a:off x="8071815" y="4549584"/>
              <a:ext cx="1525947" cy="740485"/>
            </a:xfrm>
            <a:prstGeom prst="rect">
              <a:avLst/>
            </a:prstGeom>
            <a:solidFill>
              <a:schemeClr val="accent1"/>
            </a:solidFill>
            <a:ln w="127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lstStyle/>
            <a:p>
              <a:pPr algn="ctr">
                <a:defRPr/>
              </a:pPr>
              <a:r>
                <a:rPr lang="en-US" sz="1400" b="1">
                  <a:ea typeface="+mn-lt"/>
                  <a:cs typeface="+mn-lt"/>
                </a:rPr>
                <a:t>SM Innovation Platform</a:t>
              </a:r>
              <a:endParaRPr lang="en-US"/>
            </a:p>
          </p:txBody>
        </p:sp>
        <p:pic>
          <p:nvPicPr>
            <p:cNvPr id="24" name="Picture 23">
              <a:extLst>
                <a:ext uri="{FF2B5EF4-FFF2-40B4-BE49-F238E27FC236}">
                  <a16:creationId xmlns:a16="http://schemas.microsoft.com/office/drawing/2014/main" id="{A7FC46A6-A23F-857D-B3A1-C73A46568554}"/>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73810"/>
            <a:stretch/>
          </p:blipFill>
          <p:spPr>
            <a:xfrm>
              <a:off x="8147291" y="4564046"/>
              <a:ext cx="181517" cy="177603"/>
            </a:xfrm>
            <a:prstGeom prst="rect">
              <a:avLst/>
            </a:prstGeom>
          </p:spPr>
        </p:pic>
      </p:grpSp>
      <p:sp>
        <p:nvSpPr>
          <p:cNvPr id="6" name="Arrow: Down 5">
            <a:extLst>
              <a:ext uri="{FF2B5EF4-FFF2-40B4-BE49-F238E27FC236}">
                <a16:creationId xmlns:a16="http://schemas.microsoft.com/office/drawing/2014/main" id="{4C1F34FB-9756-6719-8C3F-E7ADA0B4A1BC}"/>
              </a:ext>
            </a:extLst>
          </p:cNvPr>
          <p:cNvSpPr/>
          <p:nvPr/>
        </p:nvSpPr>
        <p:spPr>
          <a:xfrm rot="16200000">
            <a:off x="6501628" y="5135183"/>
            <a:ext cx="250956" cy="349579"/>
          </a:xfrm>
          <a:prstGeom prst="downArrow">
            <a:avLst>
              <a:gd name="adj1" fmla="val 56211"/>
              <a:gd name="adj2" fmla="val 62422"/>
            </a:avLst>
          </a:prstGeom>
          <a:solidFill>
            <a:srgbClr val="00ABE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E284F917-7B24-8FE7-C5AB-5193E9F85865}"/>
              </a:ext>
            </a:extLst>
          </p:cNvPr>
          <p:cNvSpPr/>
          <p:nvPr/>
        </p:nvSpPr>
        <p:spPr>
          <a:xfrm rot="16200000">
            <a:off x="7781636" y="5135183"/>
            <a:ext cx="250956" cy="349579"/>
          </a:xfrm>
          <a:prstGeom prst="downArrow">
            <a:avLst>
              <a:gd name="adj1" fmla="val 56211"/>
              <a:gd name="adj2" fmla="val 62422"/>
            </a:avLst>
          </a:prstGeom>
          <a:solidFill>
            <a:srgbClr val="00ABE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 name="Arrow: Down 7">
            <a:extLst>
              <a:ext uri="{FF2B5EF4-FFF2-40B4-BE49-F238E27FC236}">
                <a16:creationId xmlns:a16="http://schemas.microsoft.com/office/drawing/2014/main" id="{4BE3E90D-F040-B2CE-311B-0F365444A7A5}"/>
              </a:ext>
            </a:extLst>
          </p:cNvPr>
          <p:cNvSpPr/>
          <p:nvPr/>
        </p:nvSpPr>
        <p:spPr>
          <a:xfrm rot="16200000">
            <a:off x="9730511" y="5135183"/>
            <a:ext cx="250956" cy="349579"/>
          </a:xfrm>
          <a:prstGeom prst="downArrow">
            <a:avLst>
              <a:gd name="adj1" fmla="val 56211"/>
              <a:gd name="adj2" fmla="val 62422"/>
            </a:avLst>
          </a:prstGeom>
          <a:solidFill>
            <a:srgbClr val="00ABE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6D465F17-E058-755B-C810-999B3E4DA42D}"/>
              </a:ext>
            </a:extLst>
          </p:cNvPr>
          <p:cNvPicPr>
            <a:picLocks noChangeAspect="1"/>
          </p:cNvPicPr>
          <p:nvPr/>
        </p:nvPicPr>
        <p:blipFill>
          <a:blip r:embed="rId4"/>
          <a:stretch>
            <a:fillRect/>
          </a:stretch>
        </p:blipFill>
        <p:spPr>
          <a:xfrm>
            <a:off x="440267" y="5679689"/>
            <a:ext cx="2743200" cy="570155"/>
          </a:xfrm>
          <a:prstGeom prst="rect">
            <a:avLst/>
          </a:prstGeom>
        </p:spPr>
      </p:pic>
      <p:pic>
        <p:nvPicPr>
          <p:cNvPr id="11" name="Picture 10" descr="A screenshot of a computer&#10;&#10;Description automatically generated">
            <a:extLst>
              <a:ext uri="{FF2B5EF4-FFF2-40B4-BE49-F238E27FC236}">
                <a16:creationId xmlns:a16="http://schemas.microsoft.com/office/drawing/2014/main" id="{37946B66-405A-5C4E-89EA-E8ADD61F1566}"/>
              </a:ext>
            </a:extLst>
          </p:cNvPr>
          <p:cNvPicPr>
            <a:picLocks noChangeAspect="1"/>
          </p:cNvPicPr>
          <p:nvPr/>
        </p:nvPicPr>
        <p:blipFill rotWithShape="1">
          <a:blip r:embed="rId5">
            <a:extLst>
              <a:ext uri="{28A0092B-C50C-407E-A947-70E740481C1C}">
                <a14:useLocalDpi xmlns:a14="http://schemas.microsoft.com/office/drawing/2010/main" val="0"/>
              </a:ext>
            </a:extLst>
          </a:blip>
          <a:srcRect l="-1" t="8142" r="29185" b="9903"/>
          <a:stretch/>
        </p:blipFill>
        <p:spPr>
          <a:xfrm>
            <a:off x="6212779" y="1219117"/>
            <a:ext cx="5504033" cy="3245920"/>
          </a:xfrm>
          <a:prstGeom prst="rect">
            <a:avLst/>
          </a:prstGeom>
        </p:spPr>
      </p:pic>
      <p:pic>
        <p:nvPicPr>
          <p:cNvPr id="2052" name="Picture 4" descr="IoT Wireless 0-48DC Voltage Monitor">
            <a:extLst>
              <a:ext uri="{FF2B5EF4-FFF2-40B4-BE49-F238E27FC236}">
                <a16:creationId xmlns:a16="http://schemas.microsoft.com/office/drawing/2014/main" id="{849E9C32-2162-C5AA-09EC-2B86443D38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1896" y="5066331"/>
            <a:ext cx="920037" cy="61335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ndustrial Remote Sensor">
            <a:extLst>
              <a:ext uri="{FF2B5EF4-FFF2-40B4-BE49-F238E27FC236}">
                <a16:creationId xmlns:a16="http://schemas.microsoft.com/office/drawing/2014/main" id="{838C6CF7-FC6F-49C5-3998-3694ED1985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5667" y="5062014"/>
            <a:ext cx="920039" cy="613359"/>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2">
            <a:extLst>
              <a:ext uri="{FF2B5EF4-FFF2-40B4-BE49-F238E27FC236}">
                <a16:creationId xmlns:a16="http://schemas.microsoft.com/office/drawing/2014/main" id="{18F10EFB-AABB-5964-92B8-8168CAA89EAC}"/>
              </a:ext>
            </a:extLst>
          </p:cNvPr>
          <p:cNvSpPr>
            <a:spLocks noGrp="1"/>
          </p:cNvSpPr>
          <p:nvPr>
            <p:ph type="sldNum" sz="quarter" idx="4"/>
          </p:nvPr>
        </p:nvSpPr>
        <p:spPr>
          <a:xfrm>
            <a:off x="9076143" y="651257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3813BF9-5145-4417-B95D-FA8627973885}" type="slidenum">
              <a:rPr kumimoji="0" lang="en-US" sz="1200" b="0" i="0" u="none" strike="noStrike" kern="1200" cap="none" spc="0" normalizeH="0" baseline="0" noProof="0" smtClean="0">
                <a:ln>
                  <a:noFill/>
                </a:ln>
                <a:solidFill>
                  <a:srgbClr val="58575A">
                    <a:lumMod val="40000"/>
                    <a:lumOff val="6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58575A">
                  <a:lumMod val="40000"/>
                  <a:lumOff val="60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07743739"/>
      </p:ext>
    </p:extLst>
  </p:cSld>
  <p:clrMapOvr>
    <a:masterClrMapping/>
  </p:clrMapOvr>
</p:sld>
</file>

<file path=ppt/theme/theme1.xml><?xml version="1.0" encoding="utf-8"?>
<a:theme xmlns:a="http://schemas.openxmlformats.org/drawingml/2006/main" name="2_Office Theme">
  <a:themeElements>
    <a:clrScheme name="CESMII">
      <a:dk1>
        <a:srgbClr val="32363F"/>
      </a:dk1>
      <a:lt1>
        <a:srgbClr val="FFFFFF"/>
      </a:lt1>
      <a:dk2>
        <a:srgbClr val="313C41"/>
      </a:dk2>
      <a:lt2>
        <a:srgbClr val="FFFFFF"/>
      </a:lt2>
      <a:accent1>
        <a:srgbClr val="4084EE"/>
      </a:accent1>
      <a:accent2>
        <a:srgbClr val="58575A"/>
      </a:accent2>
      <a:accent3>
        <a:srgbClr val="9FB520"/>
      </a:accent3>
      <a:accent4>
        <a:srgbClr val="6CA442"/>
      </a:accent4>
      <a:accent5>
        <a:srgbClr val="00ABEE"/>
      </a:accent5>
      <a:accent6>
        <a:srgbClr val="2B45DA"/>
      </a:accent6>
      <a:hlink>
        <a:srgbClr val="5338D2"/>
      </a:hlink>
      <a:folHlink>
        <a:srgbClr val="4B00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ESMII Theme">
  <a:themeElements>
    <a:clrScheme name="CESMII">
      <a:dk1>
        <a:srgbClr val="32363F"/>
      </a:dk1>
      <a:lt1>
        <a:srgbClr val="FFFFFF"/>
      </a:lt1>
      <a:dk2>
        <a:srgbClr val="313C41"/>
      </a:dk2>
      <a:lt2>
        <a:srgbClr val="FFFFFF"/>
      </a:lt2>
      <a:accent1>
        <a:srgbClr val="4084EE"/>
      </a:accent1>
      <a:accent2>
        <a:srgbClr val="58575A"/>
      </a:accent2>
      <a:accent3>
        <a:srgbClr val="9FB520"/>
      </a:accent3>
      <a:accent4>
        <a:srgbClr val="6CA442"/>
      </a:accent4>
      <a:accent5>
        <a:srgbClr val="00ABEE"/>
      </a:accent5>
      <a:accent6>
        <a:srgbClr val="2B45DA"/>
      </a:accent6>
      <a:hlink>
        <a:srgbClr val="5338D2"/>
      </a:hlink>
      <a:folHlink>
        <a:srgbClr val="4B00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SMII Powerpoint Template 08032020.potx" id="{2D8CBCE1-0636-41E7-A5C8-CF56D11FE9B2}" vid="{D860DAB7-0ED3-4162-8B53-486D12710E4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omments xmlns="e22c0e90-8141-4b8b-bc97-0a74990c3673" xsi:nil="true"/>
    <lcf76f155ced4ddcb4097134ff3c332f xmlns="e22c0e90-8141-4b8b-bc97-0a74990c3673">
      <Terms xmlns="http://schemas.microsoft.com/office/infopath/2007/PartnerControls"/>
    </lcf76f155ced4ddcb4097134ff3c332f>
    <TaxCatchAll xmlns="ffb52771-4077-4295-abc8-6d22e1512ccb" xsi:nil="true"/>
    <SharedWithUsers xmlns="ffb52771-4077-4295-abc8-6d22e1512ccb">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D41D700F46EE44099436A01D81560E9" ma:contentTypeVersion="18" ma:contentTypeDescription="Create a new document." ma:contentTypeScope="" ma:versionID="de949b40fecdd2072cf9a981b79069fe">
  <xsd:schema xmlns:xsd="http://www.w3.org/2001/XMLSchema" xmlns:xs="http://www.w3.org/2001/XMLSchema" xmlns:p="http://schemas.microsoft.com/office/2006/metadata/properties" xmlns:ns2="ffb52771-4077-4295-abc8-6d22e1512ccb" xmlns:ns3="e22c0e90-8141-4b8b-bc97-0a74990c3673" targetNamespace="http://schemas.microsoft.com/office/2006/metadata/properties" ma:root="true" ma:fieldsID="027577da0fba5b218569117c9d658d36" ns2:_="" ns3:_="">
    <xsd:import namespace="ffb52771-4077-4295-abc8-6d22e1512ccb"/>
    <xsd:import namespace="e22c0e90-8141-4b8b-bc97-0a74990c367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Comments"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b52771-4077-4295-abc8-6d22e1512cc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4" nillable="true" ma:displayName="Taxonomy Catch All Column" ma:hidden="true" ma:list="{037534a4-6948-4e2b-b8a5-538021e7706a}" ma:internalName="TaxCatchAll" ma:showField="CatchAllData" ma:web="ffb52771-4077-4295-abc8-6d22e1512cc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22c0e90-8141-4b8b-bc97-0a74990c367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Location" ma:index="13" nillable="true" ma:displayName="MediaServiceLocation" ma:description="" ma:internalName="MediaServiceLocatio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Comments" ma:index="20" nillable="true" ma:displayName="Comments" ma:description="A description of the purpose of this folder" ma:format="Dropdown" ma:internalName="Comments">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6b36a9c-0717-4ed3-840d-52aa863b611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3D6C1B-1A70-4EBB-B232-58D50F0089A9}">
  <ds:schemaRefs>
    <ds:schemaRef ds:uri="http://schemas.microsoft.com/sharepoint/v3/contenttype/forms"/>
  </ds:schemaRefs>
</ds:datastoreItem>
</file>

<file path=customXml/itemProps2.xml><?xml version="1.0" encoding="utf-8"?>
<ds:datastoreItem xmlns:ds="http://schemas.openxmlformats.org/officeDocument/2006/customXml" ds:itemID="{E7D782C1-627F-4D6E-9DB7-56AAE8551E65}">
  <ds:schemaRefs>
    <ds:schemaRef ds:uri="http://purl.org/dc/terms/"/>
    <ds:schemaRef ds:uri="e22c0e90-8141-4b8b-bc97-0a74990c3673"/>
    <ds:schemaRef ds:uri="http://schemas.microsoft.com/office/2006/documentManagement/types"/>
    <ds:schemaRef ds:uri="http://purl.org/dc/dcmitype/"/>
    <ds:schemaRef ds:uri="http://www.w3.org/XML/1998/namespac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ffb52771-4077-4295-abc8-6d22e1512ccb"/>
  </ds:schemaRefs>
</ds:datastoreItem>
</file>

<file path=customXml/itemProps3.xml><?xml version="1.0" encoding="utf-8"?>
<ds:datastoreItem xmlns:ds="http://schemas.openxmlformats.org/officeDocument/2006/customXml" ds:itemID="{39313A9A-2FB1-4944-B983-F06F522831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b52771-4077-4295-abc8-6d22e1512ccb"/>
    <ds:schemaRef ds:uri="e22c0e90-8141-4b8b-bc97-0a74990c36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453</TotalTime>
  <Words>2250</Words>
  <Application>Microsoft Office PowerPoint</Application>
  <PresentationFormat>Widescreen</PresentationFormat>
  <Paragraphs>229</Paragraphs>
  <Slides>15</Slides>
  <Notes>14</Notes>
  <HiddenSlides>2</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2_Office Theme</vt:lpstr>
      <vt:lpstr>2_Custom Design</vt:lpstr>
      <vt:lpstr>CESMII Theme</vt:lpstr>
      <vt:lpstr>SM Innovation Platform &amp; Marketplace</vt:lpstr>
      <vt:lpstr>Smart Manufacturing Marketplace</vt:lpstr>
      <vt:lpstr>Key Accomplishments</vt:lpstr>
      <vt:lpstr>PowerPoint Presentation</vt:lpstr>
      <vt:lpstr>Key Accomplishments</vt:lpstr>
      <vt:lpstr>Key Accomplishments What we’re building to accelerate SM</vt:lpstr>
      <vt:lpstr>How CESMII and Members are using technology &lt;adding slides for each&gt; </vt:lpstr>
      <vt:lpstr>Contextualization in Action: GWPO x Krinos</vt:lpstr>
      <vt:lpstr>Smart Manufacturing for Reduced Hop Drying Energy:  Oregon State University x Ectron Corporation</vt:lpstr>
      <vt:lpstr>CNC Profile-Driven App</vt:lpstr>
      <vt:lpstr>UCLA Architecture for Electrosynthesis Reactor</vt:lpstr>
      <vt:lpstr>PowerPoint Presentation</vt:lpstr>
      <vt:lpstr>Click to edit Master title style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Dyck</dc:creator>
  <cp:lastModifiedBy>Olivia Morales</cp:lastModifiedBy>
  <cp:revision>16</cp:revision>
  <dcterms:created xsi:type="dcterms:W3CDTF">2019-10-22T05:07:08Z</dcterms:created>
  <dcterms:modified xsi:type="dcterms:W3CDTF">2023-11-03T18:13:37Z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0x0101004D41D700F46EE44099436A01D81560E9</vt:lpwstr>
  </property>
  <property fmtid="{D5CDD505-2E9C-101B-9397-08002B2CF9AE}" pid="3" name="Order">
    <vt:lpwstr>278100.000000000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ies>
</file>