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4"/>
    <p:sldMasterId id="2147484091" r:id="rId5"/>
    <p:sldMasterId id="2147484652" r:id="rId6"/>
    <p:sldMasterId id="2147484764" r:id="rId7"/>
  </p:sldMasterIdLst>
  <p:notesMasterIdLst>
    <p:notesMasterId r:id="rId26"/>
  </p:notesMasterIdLst>
  <p:handoutMasterIdLst>
    <p:handoutMasterId r:id="rId27"/>
  </p:handoutMasterIdLst>
  <p:sldIdLst>
    <p:sldId id="2146849323" r:id="rId8"/>
    <p:sldId id="2128752596" r:id="rId9"/>
    <p:sldId id="2146849431" r:id="rId10"/>
    <p:sldId id="2146849424" r:id="rId11"/>
    <p:sldId id="2146849426" r:id="rId12"/>
    <p:sldId id="2146849437" r:id="rId13"/>
    <p:sldId id="2146849438" r:id="rId14"/>
    <p:sldId id="2146849439" r:id="rId15"/>
    <p:sldId id="2146849441" r:id="rId16"/>
    <p:sldId id="2128752396" r:id="rId17"/>
    <p:sldId id="2128752515" r:id="rId18"/>
    <p:sldId id="2146849396" r:id="rId19"/>
    <p:sldId id="2146849427" r:id="rId20"/>
    <p:sldId id="2146849347" r:id="rId21"/>
    <p:sldId id="2146849414" r:id="rId22"/>
    <p:sldId id="2146849413" r:id="rId23"/>
    <p:sldId id="2146849429" r:id="rId24"/>
    <p:sldId id="2146849387" r:id="rId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291B4F-D9A6-E391-57B8-BF1A3F48F551}" name="Howard Goldberg" initials="HG" userId="Howard Goldberg"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resh Malkani" initials="HM" lastIdx="7" clrIdx="0">
    <p:extLst>
      <p:ext uri="{19B8F6BF-5375-455C-9EA6-DF929625EA0E}">
        <p15:presenceInfo xmlns:p15="http://schemas.microsoft.com/office/powerpoint/2012/main" userId="S-1-5-21-4035659392-22709259-179406569-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3DBFC"/>
    <a:srgbClr val="FFC000"/>
    <a:srgbClr val="F57320"/>
    <a:srgbClr val="A50021"/>
    <a:srgbClr val="00ABEE"/>
    <a:srgbClr val="000000"/>
    <a:srgbClr val="6164A7"/>
    <a:srgbClr val="EFF8FB"/>
    <a:srgbClr val="C05A18"/>
    <a:srgbClr val="9FB5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404" autoAdjust="0"/>
    <p:restoredTop sz="96135" autoAdjust="0"/>
  </p:normalViewPr>
  <p:slideViewPr>
    <p:cSldViewPr snapToGrid="0">
      <p:cViewPr varScale="1">
        <p:scale>
          <a:sx n="124" d="100"/>
          <a:sy n="124" d="100"/>
        </p:scale>
        <p:origin x="936" y="1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63E1195-21F4-44A1-8921-327C5C23816F}"/>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3633B372-85A5-4701-9BE4-C7312D6922C7}"/>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BB313604-DB2A-4A7A-9C53-7B4EDEAA321D}" type="datetimeFigureOut">
              <a:rPr lang="en-US" smtClean="0"/>
              <a:t>3/9/23</a:t>
            </a:fld>
            <a:endParaRPr lang="en-US"/>
          </a:p>
        </p:txBody>
      </p:sp>
      <p:sp>
        <p:nvSpPr>
          <p:cNvPr id="4" name="Footer Placeholder 3">
            <a:extLst>
              <a:ext uri="{FF2B5EF4-FFF2-40B4-BE49-F238E27FC236}">
                <a16:creationId xmlns:a16="http://schemas.microsoft.com/office/drawing/2014/main" id="{B8A54A34-69DE-437C-82A5-F44EE58F5AB6}"/>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9EA9DDC-3565-4D7C-9C45-C6FF65719296}"/>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BA70B570-0B30-4FE9-A33C-96FCD12022A1}" type="slidenum">
              <a:rPr lang="en-US" smtClean="0"/>
              <a:t>‹#›</a:t>
            </a:fld>
            <a:endParaRPr lang="en-US"/>
          </a:p>
        </p:txBody>
      </p:sp>
    </p:spTree>
    <p:extLst>
      <p:ext uri="{BB962C8B-B14F-4D97-AF65-F5344CB8AC3E}">
        <p14:creationId xmlns:p14="http://schemas.microsoft.com/office/powerpoint/2010/main" val="18697775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A46B639-CB45-4C1D-8C7A-12BE01FB4CE9}" type="datetimeFigureOut">
              <a:rPr lang="en-US" smtClean="0"/>
              <a:t>3/9/23</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5594EAE-4A45-45F4-91C0-C4F4418B0B7F}" type="slidenum">
              <a:rPr lang="en-US" smtClean="0"/>
              <a:t>‹#›</a:t>
            </a:fld>
            <a:endParaRPr lang="en-US"/>
          </a:p>
        </p:txBody>
      </p:sp>
    </p:spTree>
    <p:extLst>
      <p:ext uri="{BB962C8B-B14F-4D97-AF65-F5344CB8AC3E}">
        <p14:creationId xmlns:p14="http://schemas.microsoft.com/office/powerpoint/2010/main" val="2743591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thought I’d start with what I believe is one of the most important – and urgent – challenges we face in this space.</a:t>
            </a:r>
          </a:p>
          <a:p>
            <a:r>
              <a:rPr lang="en-US" dirty="0"/>
              <a:t>This is what Paul Boris was referring to as well, last week.</a:t>
            </a:r>
          </a:p>
          <a:p>
            <a:r>
              <a:rPr lang="en-US" dirty="0"/>
              <a:t>Understanding why our mfg productivity here in the US has </a:t>
            </a:r>
            <a:r>
              <a:rPr lang="en-US" dirty="0" err="1"/>
              <a:t>plateau’d</a:t>
            </a:r>
            <a:r>
              <a:rPr lang="en-US" dirty="0"/>
              <a:t>… is essential, if we have any hope of impacting this trajectory</a:t>
            </a:r>
          </a:p>
          <a:p>
            <a:r>
              <a:rPr lang="en-US" dirty="0"/>
              <a:t>$3.8T of value creation in mfg</a:t>
            </a:r>
          </a:p>
          <a:p>
            <a:r>
              <a:rPr lang="en-US" dirty="0"/>
              <a:t>I know the reasons for this are complex… One of them being that access to free money – zero interest loans – caused mfg’ers to invest in more creative financial vehicles – which obviously distracted them from investing in operations</a:t>
            </a:r>
          </a:p>
          <a:p>
            <a:r>
              <a:rPr lang="en-US" dirty="0"/>
              <a:t>That said, I recently did some analysis to see how mfg’ers invested in automation </a:t>
            </a:r>
            <a:r>
              <a:rPr lang="en-US" dirty="0" err="1"/>
              <a:t>wrt</a:t>
            </a:r>
            <a:r>
              <a:rPr lang="en-US" dirty="0"/>
              <a:t> this curve, and what I found was fascinating.</a:t>
            </a:r>
          </a:p>
          <a:p>
            <a:r>
              <a:rPr lang="en-US" dirty="0"/>
              <a:t>Capital investment in automation – and I could only look back about 25 years – mirrored this curve almost perfectly.</a:t>
            </a:r>
          </a:p>
          <a:p>
            <a:r>
              <a:rPr lang="en-US" dirty="0"/>
              <a:t>There are other reasons, which we don’t have time to discuss, but needless to say, if we have any chance of reshoring, of regionalizing our SC, we need this trajectory to improve.</a:t>
            </a:r>
          </a:p>
        </p:txBody>
      </p:sp>
      <p:sp>
        <p:nvSpPr>
          <p:cNvPr id="4" name="Slide Number Placeholder 3"/>
          <p:cNvSpPr>
            <a:spLocks noGrp="1"/>
          </p:cNvSpPr>
          <p:nvPr>
            <p:ph type="sldNum" sz="quarter" idx="5"/>
          </p:nvPr>
        </p:nvSpPr>
        <p:spPr/>
        <p:txBody>
          <a:bodyPr/>
          <a:lstStyle/>
          <a:p>
            <a:fld id="{55594EAE-4A45-45F4-91C0-C4F4418B0B7F}" type="slidenum">
              <a:rPr lang="en-US" smtClean="0"/>
              <a:t>2</a:t>
            </a:fld>
            <a:endParaRPr lang="en-US"/>
          </a:p>
        </p:txBody>
      </p:sp>
    </p:spTree>
    <p:extLst>
      <p:ext uri="{BB962C8B-B14F-4D97-AF65-F5344CB8AC3E}">
        <p14:creationId xmlns:p14="http://schemas.microsoft.com/office/powerpoint/2010/main" val="1262021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US" dirty="0"/>
              <a:t>This is taking more of an end-to-end approach – for specific industry use cases representative of our strategic goals to 1/2/3 – and do the R&amp;D necessary to solve these use cases as industry exemplars</a:t>
            </a:r>
          </a:p>
          <a:p>
            <a:pPr marL="228600" indent="-228600">
              <a:buAutoNum type="arabicParenR"/>
            </a:pPr>
            <a:r>
              <a:rPr lang="en-US" dirty="0"/>
              <a:t>The second area of investment is to address some of the fundamental architecture and ecosystem challenges I’ve highlighted in the previous slides. We need a new, interoperable and open approach to enable innovation on a whole new scale, so, together with our membership, we’ve created a SM specification for the Edge, for Data Ing &amp; Context, and an open interface for modern apps, using modern, IT-friendly development constructs, to build Apps. And then we built our implementation of these specifications, and are demonstrating – for the first time – that we can cut the cost &amp; time to implement SM by 50%</a:t>
            </a:r>
          </a:p>
          <a:p>
            <a:pPr marL="228600" indent="-228600">
              <a:buAutoNum type="arabicParenR"/>
            </a:pPr>
            <a:r>
              <a:rPr lang="en-US" dirty="0"/>
              <a:t>Last but not least, we’ve been investing to contribute practical training, assessments, like our SM Business Assessment, our Smart Manufacturing Journey roadmapping tools, etc. for industry to leverage</a:t>
            </a:r>
          </a:p>
          <a:p>
            <a:pPr marL="228600" indent="-228600">
              <a:buAutoNum type="arabicParenR"/>
            </a:pPr>
            <a:endParaRPr lang="en-US" dirty="0"/>
          </a:p>
          <a:p>
            <a:pPr marL="228600" indent="-228600">
              <a:buAutoNum type="arabicParenR"/>
            </a:pPr>
            <a:r>
              <a:rPr lang="en-US" dirty="0"/>
              <a:t>And we have 7 Smart Manufacturing Innovation Centers across the country where these Smart Manufacturing deliverables come to life – in ways that allow industry and academia to partner and build out strategic </a:t>
            </a:r>
          </a:p>
        </p:txBody>
      </p:sp>
      <p:sp>
        <p:nvSpPr>
          <p:cNvPr id="4" name="Slide Number Placeholder 3"/>
          <p:cNvSpPr>
            <a:spLocks noGrp="1"/>
          </p:cNvSpPr>
          <p:nvPr>
            <p:ph type="sldNum" sz="quarter" idx="5"/>
          </p:nvPr>
        </p:nvSpPr>
        <p:spPr/>
        <p:txBody>
          <a:bodyPr/>
          <a:lstStyle/>
          <a:p>
            <a:fld id="{55594EAE-4A45-45F4-91C0-C4F4418B0B7F}" type="slidenum">
              <a:rPr lang="en-US" smtClean="0"/>
              <a:t>11</a:t>
            </a:fld>
            <a:endParaRPr lang="en-US"/>
          </a:p>
        </p:txBody>
      </p:sp>
    </p:spTree>
    <p:extLst>
      <p:ext uri="{BB962C8B-B14F-4D97-AF65-F5344CB8AC3E}">
        <p14:creationId xmlns:p14="http://schemas.microsoft.com/office/powerpoint/2010/main" val="1615492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26900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from McKinsey – all these things need to happen, and happen well… How does this work for SMMs?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067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CESMII is chartered to do, to accomplish, requires a new approach to how data is used to create value. From sensors, to networks to automation to data ingestion architectures to the Applications that transform data into value, to business model transformation to cultural transformation. This kind of disruption has historically taken decades. We’re over a decade into the 4</a:t>
            </a:r>
            <a:r>
              <a:rPr lang="en-US" baseline="30000" dirty="0"/>
              <a:t>th</a:t>
            </a:r>
            <a:r>
              <a:rPr lang="en-US" dirty="0"/>
              <a:t> IR, and need to recognize that we’re still largely stuck in the 3</a:t>
            </a:r>
            <a:r>
              <a:rPr lang="en-US" baseline="30000" dirty="0"/>
              <a:t>rd</a:t>
            </a:r>
            <a:r>
              <a:rPr lang="en-US" dirty="0"/>
              <a:t> industrial revolution. </a:t>
            </a:r>
          </a:p>
          <a:p>
            <a:r>
              <a:rPr lang="en-US" dirty="0"/>
              <a:t>So. In working with our members, we concluded that there are some important things we can do to accelerate this transformation.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4EAE-4A45-45F4-91C0-C4F4418B0B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30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594EAE-4A45-45F4-91C0-C4F4418B0B7F}" type="slidenum">
              <a:rPr lang="en-US" smtClean="0"/>
              <a:t>15</a:t>
            </a:fld>
            <a:endParaRPr lang="en-US"/>
          </a:p>
        </p:txBody>
      </p:sp>
    </p:spTree>
    <p:extLst>
      <p:ext uri="{BB962C8B-B14F-4D97-AF65-F5344CB8AC3E}">
        <p14:creationId xmlns:p14="http://schemas.microsoft.com/office/powerpoint/2010/main" val="1073433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latin typeface="Calibri" panose="020F0502020204030204" pitchFamily="34" charset="0"/>
                <a:ea typeface="Calibri" panose="020F0502020204030204" pitchFamily="34" charset="0"/>
              </a:rPr>
              <a:t>Our initial goal is to create and publish an authoritative Smart Manufacturing Guiding Principles document - a role-centric set of strategies, recommendations &amp; learnings for each stakeholder group, that they believe are essential for Smart Manufacturing success.</a:t>
            </a:r>
          </a:p>
          <a:p>
            <a:endParaRPr lang="en-US" sz="1900" dirty="0">
              <a:latin typeface="Calibri" panose="020F0502020204030204" pitchFamily="34" charset="0"/>
              <a:ea typeface="Calibri" panose="020F0502020204030204" pitchFamily="34" charset="0"/>
            </a:endParaRPr>
          </a:p>
          <a:p>
            <a:r>
              <a:rPr lang="en-US" sz="1900" dirty="0">
                <a:latin typeface="Calibri" panose="020F0502020204030204" pitchFamily="34" charset="0"/>
                <a:ea typeface="Calibri" panose="020F0502020204030204" pitchFamily="34" charset="0"/>
              </a:rPr>
              <a:t>I thought it was particularly interesting that there was complete consensus that this GUIDING PRINCIPLES document needed to encompass the strategies for SMMS, and to ensure that the L </a:t>
            </a:r>
            <a:r>
              <a:rPr lang="en-US" sz="1900" dirty="0" err="1">
                <a:latin typeface="Calibri" panose="020F0502020204030204" pitchFamily="34" charset="0"/>
                <a:ea typeface="Calibri" panose="020F0502020204030204" pitchFamily="34" charset="0"/>
              </a:rPr>
              <a:t>Mfgers</a:t>
            </a:r>
            <a:r>
              <a:rPr lang="en-US" sz="1900" dirty="0">
                <a:latin typeface="Calibri" panose="020F0502020204030204" pitchFamily="34" charset="0"/>
                <a:ea typeface="Calibri" panose="020F0502020204030204" pitchFamily="34" charset="0"/>
              </a:rPr>
              <a:t> engage proactively with the SMMs to ensure that they’re not left behind in this Smart Manufacturing journey</a:t>
            </a:r>
          </a:p>
        </p:txBody>
      </p:sp>
      <p:sp>
        <p:nvSpPr>
          <p:cNvPr id="4" name="Slide Number Placeholder 3"/>
          <p:cNvSpPr>
            <a:spLocks noGrp="1"/>
          </p:cNvSpPr>
          <p:nvPr>
            <p:ph type="sldNum" sz="quarter" idx="5"/>
          </p:nvPr>
        </p:nvSpPr>
        <p:spPr/>
        <p:txBody>
          <a:bodyPr/>
          <a:lstStyle/>
          <a:p>
            <a:fld id="{55594EAE-4A45-45F4-91C0-C4F4418B0B7F}" type="slidenum">
              <a:rPr lang="en-US" smtClean="0"/>
              <a:t>16</a:t>
            </a:fld>
            <a:endParaRPr lang="en-US"/>
          </a:p>
        </p:txBody>
      </p:sp>
    </p:spTree>
    <p:extLst>
      <p:ext uri="{BB962C8B-B14F-4D97-AF65-F5344CB8AC3E}">
        <p14:creationId xmlns:p14="http://schemas.microsoft.com/office/powerpoint/2010/main" val="513831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quite intentional </a:t>
            </a:r>
          </a:p>
        </p:txBody>
      </p:sp>
      <p:sp>
        <p:nvSpPr>
          <p:cNvPr id="4" name="Slide Number Placeholder 3"/>
          <p:cNvSpPr>
            <a:spLocks noGrp="1"/>
          </p:cNvSpPr>
          <p:nvPr>
            <p:ph type="sldNum" sz="quarter" idx="5"/>
          </p:nvPr>
        </p:nvSpPr>
        <p:spPr/>
        <p:txBody>
          <a:bodyPr/>
          <a:lstStyle/>
          <a:p>
            <a:fld id="{55594EAE-4A45-45F4-91C0-C4F4418B0B7F}" type="slidenum">
              <a:rPr lang="en-US" smtClean="0"/>
              <a:t>17</a:t>
            </a:fld>
            <a:endParaRPr lang="en-US"/>
          </a:p>
        </p:txBody>
      </p:sp>
    </p:spTree>
    <p:extLst>
      <p:ext uri="{BB962C8B-B14F-4D97-AF65-F5344CB8AC3E}">
        <p14:creationId xmlns:p14="http://schemas.microsoft.com/office/powerpoint/2010/main" val="841298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18</a:t>
            </a:fld>
            <a:endParaRPr lang="en-US"/>
          </a:p>
        </p:txBody>
      </p:sp>
    </p:spTree>
    <p:extLst>
      <p:ext uri="{BB962C8B-B14F-4D97-AF65-F5344CB8AC3E}">
        <p14:creationId xmlns:p14="http://schemas.microsoft.com/office/powerpoint/2010/main" val="242401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3</a:t>
            </a:fld>
            <a:endParaRPr lang="en-US"/>
          </a:p>
        </p:txBody>
      </p:sp>
    </p:spTree>
    <p:extLst>
      <p:ext uri="{BB962C8B-B14F-4D97-AF65-F5344CB8AC3E}">
        <p14:creationId xmlns:p14="http://schemas.microsoft.com/office/powerpoint/2010/main" val="2703441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dawn of the 4</a:t>
            </a:r>
            <a:r>
              <a:rPr lang="en-US" baseline="30000" dirty="0"/>
              <a:t>th</a:t>
            </a:r>
            <a:r>
              <a:rPr lang="en-US" dirty="0"/>
              <a:t> IR, it’s clear that we’re clearly still a very disjointed, and noisy ecosystem – each vying for relevance, and trying to create value, but manufacturers are overwhelmed by the noise, and particularly for SMMs, it’s important for us to collaborate to bring a more unified, more cohesive and compelling approach to Smart Manufacturing.</a:t>
            </a:r>
          </a:p>
          <a:p>
            <a:r>
              <a:rPr lang="en-US" dirty="0"/>
              <a:t>Kevin – </a:t>
            </a:r>
            <a:r>
              <a:rPr lang="en-US" dirty="0" err="1"/>
              <a:t>Mckinsey</a:t>
            </a:r>
            <a:r>
              <a:rPr lang="en-US" dirty="0"/>
              <a:t> – talked about 74% of all SM initiatives ending in Pilot </a:t>
            </a:r>
            <a:r>
              <a:rPr lang="en-US" dirty="0" err="1"/>
              <a:t>Purg</a:t>
            </a:r>
            <a:r>
              <a:rPr lang="en-US" dirty="0"/>
              <a:t>. I think understanding that adoption friction is one of the most important things we can do, and that's where we've been focused. It's about a couple of important realities:</a:t>
            </a:r>
          </a:p>
          <a:p>
            <a:pPr marL="228600" indent="-228600">
              <a:buAutoNum type="arabicParenR"/>
            </a:pPr>
            <a:r>
              <a:rPr lang="en-US" dirty="0"/>
              <a:t>There’s a remarkably primitive understanding – still – of the complexities of manufacturing systems, and how data can be used to support plant, corporate and SC strategies</a:t>
            </a:r>
          </a:p>
          <a:p>
            <a:pPr marL="0" indent="0">
              <a:buNone/>
            </a:pPr>
            <a:r>
              <a:rPr lang="en-US" dirty="0"/>
              <a:t> - incidentally, this is why OT and IT still struggle to get along, to engage. But that’s a conversation on it’s own </a:t>
            </a:r>
            <a:r>
              <a:rPr lang="en-US" dirty="0">
                <a:sym typeface="Wingdings" panose="05000000000000000000" pitchFamily="2" charset="2"/>
              </a:rPr>
              <a:t></a:t>
            </a:r>
            <a:endParaRPr lang="en-US" dirty="0"/>
          </a:p>
          <a:p>
            <a:r>
              <a:rPr lang="en-US" dirty="0"/>
              <a:t>2) Because of that, most of the technology providers, implementers, consultants and educators assume that what they’ve built, implemented, and accomplished in one manufacturing setting just automagically translates – and is relevant to - all other manufacturers. Unfortunately, that’s rarely the case. Which is why we’re seeing US Smart Manufacturing deployments stall. AKA Pilot Purgatory.</a:t>
            </a:r>
          </a:p>
        </p:txBody>
      </p:sp>
      <p:sp>
        <p:nvSpPr>
          <p:cNvPr id="4" name="Slide Number Placeholder 3"/>
          <p:cNvSpPr>
            <a:spLocks noGrp="1"/>
          </p:cNvSpPr>
          <p:nvPr>
            <p:ph type="sldNum" sz="quarter" idx="5"/>
          </p:nvPr>
        </p:nvSpPr>
        <p:spPr/>
        <p:txBody>
          <a:bodyPr/>
          <a:lstStyle/>
          <a:p>
            <a:fld id="{55594EAE-4A45-45F4-91C0-C4F4418B0B7F}" type="slidenum">
              <a:rPr lang="en-US" smtClean="0"/>
              <a:t>4</a:t>
            </a:fld>
            <a:endParaRPr lang="en-US"/>
          </a:p>
        </p:txBody>
      </p:sp>
    </p:spTree>
    <p:extLst>
      <p:ext uri="{BB962C8B-B14F-4D97-AF65-F5344CB8AC3E}">
        <p14:creationId xmlns:p14="http://schemas.microsoft.com/office/powerpoint/2010/main" val="1524299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honest observer would come to the same conclusion:</a:t>
            </a:r>
          </a:p>
          <a:p>
            <a:r>
              <a:rPr lang="en-US" dirty="0"/>
              <a:t>We’re urgently need new ways to understand and address the complexities and technical debt of our legacy approach, and work to accelerate our ability to improve our competitiveness, </a:t>
            </a:r>
          </a:p>
          <a:p>
            <a:endParaRPr lang="en-US" dirty="0"/>
          </a:p>
          <a:p>
            <a:r>
              <a:rPr lang="en-US" b="1" dirty="0"/>
              <a:t>I thought I’d share a 60 second walkthrough of some of the underlying complexities. This is what we use in engaging with our stakeholder groups here at CESMII – to help them understand how to best avoid this pilot purgatory (or what we often refer to as unbridled innovation). This is perhaps a little on the geeky side, but bear with me. I hope it helps convey how important it is to understand these complexities if we’re going to develop strategies that truly accelerate adoption!</a:t>
            </a:r>
          </a:p>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5</a:t>
            </a:fld>
            <a:endParaRPr lang="en-US"/>
          </a:p>
        </p:txBody>
      </p:sp>
    </p:spTree>
    <p:extLst>
      <p:ext uri="{BB962C8B-B14F-4D97-AF65-F5344CB8AC3E}">
        <p14:creationId xmlns:p14="http://schemas.microsoft.com/office/powerpoint/2010/main" val="369587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 in looking at all manufacturing industries – resulted in a few really fundamental observations. The result was this 3 by 3 grid, representing 9 fundamental “PRODUCTION TYPES”.</a:t>
            </a:r>
          </a:p>
          <a:p>
            <a:r>
              <a:rPr lang="en-US" dirty="0"/>
              <a:t>With Disc, </a:t>
            </a:r>
            <a:r>
              <a:rPr lang="en-US" dirty="0" err="1"/>
              <a:t>Hyb</a:t>
            </a:r>
            <a:r>
              <a:rPr lang="en-US" dirty="0"/>
              <a:t> and </a:t>
            </a:r>
            <a:r>
              <a:rPr lang="en-US" dirty="0" err="1"/>
              <a:t>Cont</a:t>
            </a:r>
            <a:r>
              <a:rPr lang="en-US" dirty="0"/>
              <a:t> P on one axis, and MTS, MTO and ETO on the other, we found that each of these 9 Prod Types has a unique set of bus processes and rules. This has some major implications for how we think about data, and explains how we’ve reached an extraordinary level of cost and complexity for our manufacturing systems.</a:t>
            </a:r>
          </a:p>
        </p:txBody>
      </p:sp>
      <p:sp>
        <p:nvSpPr>
          <p:cNvPr id="4" name="Slide Number Placeholder 3"/>
          <p:cNvSpPr>
            <a:spLocks noGrp="1"/>
          </p:cNvSpPr>
          <p:nvPr>
            <p:ph type="sldNum" sz="quarter" idx="5"/>
          </p:nvPr>
        </p:nvSpPr>
        <p:spPr/>
        <p:txBody>
          <a:bodyPr/>
          <a:lstStyle/>
          <a:p>
            <a:fld id="{55594EAE-4A45-45F4-91C0-C4F4418B0B7F}" type="slidenum">
              <a:rPr lang="en-US" smtClean="0"/>
              <a:t>6</a:t>
            </a:fld>
            <a:endParaRPr lang="en-US"/>
          </a:p>
        </p:txBody>
      </p:sp>
    </p:spTree>
    <p:extLst>
      <p:ext uri="{BB962C8B-B14F-4D97-AF65-F5344CB8AC3E}">
        <p14:creationId xmlns:p14="http://schemas.microsoft.com/office/powerpoint/2010/main" val="1693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also helps us think about automation in some very fundamental ways. </a:t>
            </a:r>
          </a:p>
        </p:txBody>
      </p:sp>
      <p:sp>
        <p:nvSpPr>
          <p:cNvPr id="4" name="Slide Number Placeholder 3"/>
          <p:cNvSpPr>
            <a:spLocks noGrp="1"/>
          </p:cNvSpPr>
          <p:nvPr>
            <p:ph type="sldNum" sz="quarter" idx="5"/>
          </p:nvPr>
        </p:nvSpPr>
        <p:spPr/>
        <p:txBody>
          <a:bodyPr/>
          <a:lstStyle/>
          <a:p>
            <a:fld id="{55594EAE-4A45-45F4-91C0-C4F4418B0B7F}" type="slidenum">
              <a:rPr lang="en-US" smtClean="0"/>
              <a:t>7</a:t>
            </a:fld>
            <a:endParaRPr lang="en-US"/>
          </a:p>
        </p:txBody>
      </p:sp>
    </p:spTree>
    <p:extLst>
      <p:ext uri="{BB962C8B-B14F-4D97-AF65-F5344CB8AC3E}">
        <p14:creationId xmlns:p14="http://schemas.microsoft.com/office/powerpoint/2010/main" val="1345820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this gets even more technical in the context of how we architect SM solutions… </a:t>
            </a:r>
            <a:r>
              <a:rPr lang="en-US" sz="1200" spc="-100" dirty="0"/>
              <a:t>Manufacturing context &amp; resulting data ingestion strategies &amp; application infrastructure </a:t>
            </a:r>
            <a:r>
              <a:rPr lang="en-US" sz="1200" b="1" spc="-100" dirty="0"/>
              <a:t>vary by production type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00" dirty="0"/>
              <a:t>In the </a:t>
            </a:r>
            <a:r>
              <a:rPr lang="en-US" sz="1200" b="0" spc="-100" dirty="0" err="1"/>
              <a:t>Cont</a:t>
            </a:r>
            <a:r>
              <a:rPr lang="en-US" sz="1200" b="0" spc="-100" dirty="0"/>
              <a:t> Proc world, time is by far the most important source of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pc="-100" dirty="0"/>
              <a:t>In the Disc world, time is almost irrelevant as context. It’s about Part ID, Batch #, VIN, Shift #, Operator ID, etc. Very transactional data, vs time series data in the process world. – huge implications for </a:t>
            </a:r>
          </a:p>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8</a:t>
            </a:fld>
            <a:endParaRPr lang="en-US"/>
          </a:p>
        </p:txBody>
      </p:sp>
    </p:spTree>
    <p:extLst>
      <p:ext uri="{BB962C8B-B14F-4D97-AF65-F5344CB8AC3E}">
        <p14:creationId xmlns:p14="http://schemas.microsoft.com/office/powerpoint/2010/main" val="1188924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the bottom line… As we map out – by industry – we can see, perhaps for the first time, why we’ve created so many data silos, and why each technology provider is creating stovepipe architectures.</a:t>
            </a:r>
          </a:p>
          <a:p>
            <a:endParaRPr lang="en-US" dirty="0"/>
          </a:p>
          <a:p>
            <a:r>
              <a:rPr lang="en-US" dirty="0"/>
              <a:t>here any individual manufacturer fits – we can work with of the ecosystem to educate them and ensure that as manufacturers, they engage with </a:t>
            </a:r>
          </a:p>
        </p:txBody>
      </p:sp>
      <p:sp>
        <p:nvSpPr>
          <p:cNvPr id="4" name="Slide Number Placeholder 3"/>
          <p:cNvSpPr>
            <a:spLocks noGrp="1"/>
          </p:cNvSpPr>
          <p:nvPr>
            <p:ph type="sldNum" sz="quarter" idx="5"/>
          </p:nvPr>
        </p:nvSpPr>
        <p:spPr/>
        <p:txBody>
          <a:bodyPr/>
          <a:lstStyle/>
          <a:p>
            <a:fld id="{55594EAE-4A45-45F4-91C0-C4F4418B0B7F}" type="slidenum">
              <a:rPr lang="en-US" smtClean="0"/>
              <a:t>9</a:t>
            </a:fld>
            <a:endParaRPr lang="en-US"/>
          </a:p>
        </p:txBody>
      </p:sp>
    </p:spTree>
    <p:extLst>
      <p:ext uri="{BB962C8B-B14F-4D97-AF65-F5344CB8AC3E}">
        <p14:creationId xmlns:p14="http://schemas.microsoft.com/office/powerpoint/2010/main" val="1219814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594EAE-4A45-45F4-91C0-C4F4418B0B7F}" type="slidenum">
              <a:rPr lang="en-US" smtClean="0"/>
              <a:t>10</a:t>
            </a:fld>
            <a:endParaRPr lang="en-US"/>
          </a:p>
        </p:txBody>
      </p:sp>
    </p:spTree>
    <p:extLst>
      <p:ext uri="{BB962C8B-B14F-4D97-AF65-F5344CB8AC3E}">
        <p14:creationId xmlns:p14="http://schemas.microsoft.com/office/powerpoint/2010/main" val="3141394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emf"/><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Picture">
    <p:spTree>
      <p:nvGrpSpPr>
        <p:cNvPr id="1" name=""/>
        <p:cNvGrpSpPr/>
        <p:nvPr/>
      </p:nvGrpSpPr>
      <p:grpSpPr>
        <a:xfrm>
          <a:off x="0" y="0"/>
          <a:ext cx="0" cy="0"/>
          <a:chOff x="0" y="0"/>
          <a:chExt cx="0" cy="0"/>
        </a:xfrm>
      </p:grpSpPr>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pic>
        <p:nvPicPr>
          <p:cNvPr id="3" name="Picture Placeholder 5" descr="A person working on a computer&#10;&#10;Description automatically generated with medium confidence">
            <a:extLst>
              <a:ext uri="{FF2B5EF4-FFF2-40B4-BE49-F238E27FC236}">
                <a16:creationId xmlns:a16="http://schemas.microsoft.com/office/drawing/2014/main" id="{3A3B5853-AFEE-D735-9D01-2A59E1CED919}"/>
              </a:ext>
            </a:extLst>
          </p:cNvPr>
          <p:cNvPicPr>
            <a:picLocks noChangeAspect="1"/>
          </p:cNvPicPr>
          <p:nvPr userDrawn="1"/>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a:xfrm>
            <a:off x="0" y="0"/>
            <a:ext cx="12191999" cy="6366933"/>
          </a:xfrm>
          <a:prstGeom prst="rect">
            <a:avLst/>
          </a:prstGeom>
        </p:spPr>
      </p:pic>
    </p:spTree>
    <p:extLst>
      <p:ext uri="{BB962C8B-B14F-4D97-AF65-F5344CB8AC3E}">
        <p14:creationId xmlns:p14="http://schemas.microsoft.com/office/powerpoint/2010/main" val="954533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8" name="Text Placeholder 9">
            <a:extLst>
              <a:ext uri="{FF2B5EF4-FFF2-40B4-BE49-F238E27FC236}">
                <a16:creationId xmlns:a16="http://schemas.microsoft.com/office/drawing/2014/main" id="{B2DB8D85-E253-DBB3-1FD7-E2493E98A11C}"/>
              </a:ext>
            </a:extLst>
          </p:cNvPr>
          <p:cNvSpPr>
            <a:spLocks noGrp="1"/>
          </p:cNvSpPr>
          <p:nvPr>
            <p:ph type="body" sz="quarter" idx="14"/>
          </p:nvPr>
        </p:nvSpPr>
        <p:spPr>
          <a:xfrm>
            <a:off x="276225" y="1463040"/>
            <a:ext cx="11649075" cy="4653598"/>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6033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Layout 14">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1956320"/>
            <a:ext cx="3438525" cy="2422640"/>
          </a:xfrm>
          <a:prstGeom prst="rect">
            <a:avLst/>
          </a:prstGeom>
        </p:spPr>
        <p:txBody>
          <a:bodyPr anchor="ctr"/>
          <a:lstStyle>
            <a:lvl1pPr marL="0" indent="0" algn="ctr">
              <a:buNone/>
              <a:defRPr sz="1600"/>
            </a:lvl1pPr>
          </a:lstStyle>
          <a:p>
            <a:endParaRPr lang="id-ID"/>
          </a:p>
        </p:txBody>
      </p:sp>
      <p:sp>
        <p:nvSpPr>
          <p:cNvPr id="23" name="Picture Placeholder 9">
            <a:extLst>
              <a:ext uri="{FF2B5EF4-FFF2-40B4-BE49-F238E27FC236}">
                <a16:creationId xmlns:a16="http://schemas.microsoft.com/office/drawing/2014/main" id="{91D35E9C-5092-45CB-A44E-ECEC5C354EDC}"/>
              </a:ext>
            </a:extLst>
          </p:cNvPr>
          <p:cNvSpPr>
            <a:spLocks noGrp="1"/>
          </p:cNvSpPr>
          <p:nvPr>
            <p:ph type="pic" sz="quarter" idx="18"/>
          </p:nvPr>
        </p:nvSpPr>
        <p:spPr>
          <a:xfrm>
            <a:off x="4382135" y="1956320"/>
            <a:ext cx="3438525" cy="2422640"/>
          </a:xfrm>
          <a:prstGeom prst="rect">
            <a:avLst/>
          </a:prstGeom>
        </p:spPr>
        <p:txBody>
          <a:bodyPr anchor="ctr"/>
          <a:lstStyle>
            <a:lvl1pPr marL="0" indent="0" algn="ctr">
              <a:buNone/>
              <a:defRPr sz="1600"/>
            </a:lvl1pPr>
          </a:lstStyle>
          <a:p>
            <a:endParaRPr lang="id-ID"/>
          </a:p>
        </p:txBody>
      </p:sp>
      <p:sp>
        <p:nvSpPr>
          <p:cNvPr id="24" name="Picture Placeholder 9">
            <a:extLst>
              <a:ext uri="{FF2B5EF4-FFF2-40B4-BE49-F238E27FC236}">
                <a16:creationId xmlns:a16="http://schemas.microsoft.com/office/drawing/2014/main" id="{9AE37AB8-671B-4D62-B300-4E818F9AAF86}"/>
              </a:ext>
            </a:extLst>
          </p:cNvPr>
          <p:cNvSpPr>
            <a:spLocks noGrp="1"/>
          </p:cNvSpPr>
          <p:nvPr>
            <p:ph type="pic" sz="quarter" idx="19"/>
          </p:nvPr>
        </p:nvSpPr>
        <p:spPr>
          <a:xfrm>
            <a:off x="8074342" y="1956320"/>
            <a:ext cx="3438525" cy="2422640"/>
          </a:xfrm>
          <a:prstGeom prst="rect">
            <a:avLst/>
          </a:prstGeom>
        </p:spPr>
        <p:txBody>
          <a:bodyPr anchor="ctr"/>
          <a:lstStyle>
            <a:lvl1pPr marL="0" indent="0" algn="ctr">
              <a:buNone/>
              <a:defRPr sz="1600"/>
            </a:lvl1pPr>
          </a:lstStyle>
          <a:p>
            <a:endParaRPr lang="id-ID"/>
          </a:p>
        </p:txBody>
      </p:sp>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B7EF204D-2CB2-2740-A0AF-7B81B6E484BC}"/>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1C282855-F32B-934E-A5E2-D390E3822B61}"/>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0" name="Title 1">
            <a:extLst>
              <a:ext uri="{FF2B5EF4-FFF2-40B4-BE49-F238E27FC236}">
                <a16:creationId xmlns:a16="http://schemas.microsoft.com/office/drawing/2014/main" id="{ED9839DF-2ACF-C346-9F38-DCA8782405B9}"/>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1" name="Text Placeholder 9">
            <a:extLst>
              <a:ext uri="{FF2B5EF4-FFF2-40B4-BE49-F238E27FC236}">
                <a16:creationId xmlns:a16="http://schemas.microsoft.com/office/drawing/2014/main" id="{17CF923C-30FC-0F4B-9599-3B4035ED6867}"/>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449350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449350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449350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9299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5">
            <a:extLst>
              <a:ext uri="{FF2B5EF4-FFF2-40B4-BE49-F238E27FC236}">
                <a16:creationId xmlns:a16="http://schemas.microsoft.com/office/drawing/2014/main" id="{B7EF204D-2CB2-2740-A0AF-7B81B6E484BC}"/>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1C282855-F32B-934E-A5E2-D390E3822B61}"/>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0" name="Title 1">
            <a:extLst>
              <a:ext uri="{FF2B5EF4-FFF2-40B4-BE49-F238E27FC236}">
                <a16:creationId xmlns:a16="http://schemas.microsoft.com/office/drawing/2014/main" id="{ED9839DF-2ACF-C346-9F38-DCA8782405B9}"/>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1" name="Text Placeholder 9">
            <a:extLst>
              <a:ext uri="{FF2B5EF4-FFF2-40B4-BE49-F238E27FC236}">
                <a16:creationId xmlns:a16="http://schemas.microsoft.com/office/drawing/2014/main" id="{17CF923C-30FC-0F4B-9599-3B4035ED6867}"/>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1956320"/>
            <a:ext cx="3438525" cy="4388037"/>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956319"/>
            <a:ext cx="3438525" cy="4388037"/>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1956321"/>
            <a:ext cx="3438525" cy="4388036"/>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36076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347472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AE1F9F93-EC2C-C249-85A5-DD6EA458F3DF}"/>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400283"/>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400283"/>
            <a:ext cx="7230735"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3478576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09A71E78-46A1-5447-9C41-796C7378761A}"/>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2073281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2">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09A71E78-46A1-5447-9C41-796C7378761A}"/>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3" name="Picture Placeholder 2">
            <a:extLst>
              <a:ext uri="{FF2B5EF4-FFF2-40B4-BE49-F238E27FC236}">
                <a16:creationId xmlns:a16="http://schemas.microsoft.com/office/drawing/2014/main" id="{5C5D2E47-5C20-8A48-9AD1-466FA50F407B}"/>
              </a:ext>
            </a:extLst>
          </p:cNvPr>
          <p:cNvSpPr>
            <a:spLocks noGrp="1"/>
          </p:cNvSpPr>
          <p:nvPr>
            <p:ph type="pic" sz="quarter" idx="10"/>
          </p:nvPr>
        </p:nvSpPr>
        <p:spPr>
          <a:xfrm>
            <a:off x="976313" y="1235075"/>
            <a:ext cx="4918075" cy="4003675"/>
          </a:xfrm>
          <a:prstGeom prst="rect">
            <a:avLst/>
          </a:prstGeom>
        </p:spPr>
        <p:txBody>
          <a:bodyPr/>
          <a:lstStyle/>
          <a:p>
            <a:endParaRPr lang="en-US"/>
          </a:p>
        </p:txBody>
      </p:sp>
      <p:sp>
        <p:nvSpPr>
          <p:cNvPr id="7" name="Picture Placeholder 2">
            <a:extLst>
              <a:ext uri="{FF2B5EF4-FFF2-40B4-BE49-F238E27FC236}">
                <a16:creationId xmlns:a16="http://schemas.microsoft.com/office/drawing/2014/main" id="{9C89A419-7A0E-154F-BA5A-5186C7BA80F0}"/>
              </a:ext>
            </a:extLst>
          </p:cNvPr>
          <p:cNvSpPr>
            <a:spLocks noGrp="1"/>
          </p:cNvSpPr>
          <p:nvPr>
            <p:ph type="pic" sz="quarter" idx="11"/>
          </p:nvPr>
        </p:nvSpPr>
        <p:spPr>
          <a:xfrm>
            <a:off x="4790030" y="1235075"/>
            <a:ext cx="4918075" cy="4003675"/>
          </a:xfrm>
          <a:prstGeom prst="rect">
            <a:avLst/>
          </a:prstGeom>
        </p:spPr>
        <p:txBody>
          <a:bodyPr/>
          <a:lstStyle/>
          <a:p>
            <a:endParaRPr lang="en-US"/>
          </a:p>
        </p:txBody>
      </p:sp>
    </p:spTree>
    <p:extLst>
      <p:ext uri="{BB962C8B-B14F-4D97-AF65-F5344CB8AC3E}">
        <p14:creationId xmlns:p14="http://schemas.microsoft.com/office/powerpoint/2010/main" val="236094090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5">
            <a:extLst>
              <a:ext uri="{FF2B5EF4-FFF2-40B4-BE49-F238E27FC236}">
                <a16:creationId xmlns:a16="http://schemas.microsoft.com/office/drawing/2014/main" id="{04F54296-5CA3-A844-8E35-76E28004C384}"/>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78C41A48-DEA3-C449-81FE-DD3D1B2C3A6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456179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84908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6C67A-23D8-4210-855B-0AF6B74E77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19DF19-477E-4D92-886D-37374E9DBB2A}"/>
              </a:ext>
            </a:extLst>
          </p:cNvPr>
          <p:cNvSpPr>
            <a:spLocks noGrp="1"/>
          </p:cNvSpPr>
          <p:nvPr>
            <p:ph sz="half" idx="1"/>
          </p:nvPr>
        </p:nvSpPr>
        <p:spPr>
          <a:xfrm>
            <a:off x="838200" y="1213944"/>
            <a:ext cx="5181600" cy="5249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E13302-A5C5-44AE-9534-CC3359E5C96F}"/>
              </a:ext>
            </a:extLst>
          </p:cNvPr>
          <p:cNvSpPr>
            <a:spLocks noGrp="1"/>
          </p:cNvSpPr>
          <p:nvPr>
            <p:ph sz="half" idx="2"/>
          </p:nvPr>
        </p:nvSpPr>
        <p:spPr>
          <a:xfrm>
            <a:off x="6172200" y="1213944"/>
            <a:ext cx="5181600" cy="524991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45FB3B1C-9DFB-432A-8436-A512B7BE0DAF}"/>
              </a:ext>
            </a:extLst>
          </p:cNvPr>
          <p:cNvSpPr>
            <a:spLocks noGrp="1"/>
          </p:cNvSpPr>
          <p:nvPr>
            <p:ph type="sldNum" sz="quarter" idx="4"/>
          </p:nvPr>
        </p:nvSpPr>
        <p:spPr>
          <a:xfrm>
            <a:off x="11819060" y="6708087"/>
            <a:ext cx="372940" cy="171046"/>
          </a:xfrm>
          <a:prstGeom prst="rect">
            <a:avLst/>
          </a:prstGeom>
        </p:spPr>
        <p:txBody>
          <a:bodyPr vert="horz" lIns="91440" tIns="45720" rIns="91440" bIns="45720" rtlCol="0" anchor="ctr"/>
          <a:lstStyle>
            <a:lvl1pPr algn="r">
              <a:defRPr sz="1000">
                <a:solidFill>
                  <a:schemeClr val="bg1"/>
                </a:solidFill>
              </a:defRPr>
            </a:lvl1pPr>
          </a:lstStyle>
          <a:p>
            <a:fld id="{39AB8B44-8540-4CF7-92D9-250663430329}" type="slidenum">
              <a:rPr lang="en-US" smtClean="0"/>
              <a:pPr/>
              <a:t>‹#›</a:t>
            </a:fld>
            <a:endParaRPr lang="en-US"/>
          </a:p>
        </p:txBody>
      </p:sp>
    </p:spTree>
    <p:extLst>
      <p:ext uri="{BB962C8B-B14F-4D97-AF65-F5344CB8AC3E}">
        <p14:creationId xmlns:p14="http://schemas.microsoft.com/office/powerpoint/2010/main" val="24909278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68420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07471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Text Placeholder 9">
            <a:extLst>
              <a:ext uri="{FF2B5EF4-FFF2-40B4-BE49-F238E27FC236}">
                <a16:creationId xmlns:a16="http://schemas.microsoft.com/office/drawing/2014/main" id="{B2DB8D85-E253-DBB3-1FD7-E2493E98A11C}"/>
              </a:ext>
            </a:extLst>
          </p:cNvPr>
          <p:cNvSpPr>
            <a:spLocks noGrp="1"/>
          </p:cNvSpPr>
          <p:nvPr>
            <p:ph type="body" sz="quarter" idx="14"/>
          </p:nvPr>
        </p:nvSpPr>
        <p:spPr>
          <a:xfrm>
            <a:off x="276225" y="1099394"/>
            <a:ext cx="11649075" cy="5174084"/>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50154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3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728788"/>
            <a:ext cx="105156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79149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5">
            <a:extLst>
              <a:ext uri="{FF2B5EF4-FFF2-40B4-BE49-F238E27FC236}">
                <a16:creationId xmlns:a16="http://schemas.microsoft.com/office/drawing/2014/main" id="{AE1F9F93-EC2C-C249-85A5-DD6EA458F3DF}"/>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2020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6547088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36FAE3-E086-5AF8-7EC7-0C06BC29FD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39EFA4-7743-0115-05C2-8B8F496BF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BD5357-DE86-A9F0-C079-99DBB347A4FB}"/>
              </a:ext>
            </a:extLst>
          </p:cNvPr>
          <p:cNvSpPr>
            <a:spLocks noGrp="1"/>
          </p:cNvSpPr>
          <p:nvPr>
            <p:ph type="dt" sz="half" idx="10"/>
          </p:nvPr>
        </p:nvSpPr>
        <p:spPr/>
        <p:txBody>
          <a:bodyPr/>
          <a:lstStyle/>
          <a:p>
            <a:fld id="{2BC259C3-6829-40F6-8DAD-251FF12A988D}" type="datetimeFigureOut">
              <a:rPr lang="en-US" smtClean="0"/>
              <a:t>3/9/23</a:t>
            </a:fld>
            <a:endParaRPr lang="en-US"/>
          </a:p>
        </p:txBody>
      </p:sp>
      <p:sp>
        <p:nvSpPr>
          <p:cNvPr id="5" name="Footer Placeholder 4">
            <a:extLst>
              <a:ext uri="{FF2B5EF4-FFF2-40B4-BE49-F238E27FC236}">
                <a16:creationId xmlns:a16="http://schemas.microsoft.com/office/drawing/2014/main" id="{4C93B066-EBF1-EDBD-C975-CD5A46311B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84EFF-8002-C662-D58B-57B9DBCA2DE3}"/>
              </a:ext>
            </a:extLst>
          </p:cNvPr>
          <p:cNvSpPr>
            <a:spLocks noGrp="1"/>
          </p:cNvSpPr>
          <p:nvPr>
            <p:ph type="sldNum" sz="quarter" idx="12"/>
          </p:nvPr>
        </p:nvSpPr>
        <p:spPr/>
        <p:txBody>
          <a:bodyPr/>
          <a:lstStyle/>
          <a:p>
            <a:fld id="{C0324CE4-4EAC-4DEA-B661-7360785CE82C}" type="slidenum">
              <a:rPr lang="en-US" smtClean="0"/>
              <a:t>‹#›</a:t>
            </a:fld>
            <a:endParaRPr lang="en-US"/>
          </a:p>
        </p:txBody>
      </p:sp>
    </p:spTree>
    <p:extLst>
      <p:ext uri="{BB962C8B-B14F-4D97-AF65-F5344CB8AC3E}">
        <p14:creationId xmlns:p14="http://schemas.microsoft.com/office/powerpoint/2010/main" val="22977416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5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6460032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36617094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2_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283014" y="5053605"/>
            <a:ext cx="11642286"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283014" y="1600200"/>
            <a:ext cx="11642286" cy="3254280"/>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7D7C0946-9A99-0946-B0AF-8446391901D3}"/>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C9B0AF69-945B-2448-A4A3-18285B7250D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2" name="Title 1">
            <a:extLst>
              <a:ext uri="{FF2B5EF4-FFF2-40B4-BE49-F238E27FC236}">
                <a16:creationId xmlns:a16="http://schemas.microsoft.com/office/drawing/2014/main" id="{B17B77AC-C133-E547-BDFF-FEEF43BBAC0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4C5BC324-B8C6-7E41-A3F6-099F985B5BE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7237774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Layout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D267FA03-8427-3146-864A-78CE3D0AF30C}"/>
              </a:ext>
            </a:extLst>
          </p:cNvPr>
          <p:cNvSpPr>
            <a:spLocks noGrp="1"/>
          </p:cNvSpPr>
          <p:nvPr>
            <p:ph sz="quarter" idx="19"/>
          </p:nvPr>
        </p:nvSpPr>
        <p:spPr>
          <a:xfrm>
            <a:off x="3395908"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BB74AD52-45C2-484C-A10C-DB2337B09723}"/>
              </a:ext>
            </a:extLst>
          </p:cNvPr>
          <p:cNvSpPr>
            <a:spLocks noGrp="1"/>
          </p:cNvSpPr>
          <p:nvPr>
            <p:ph sz="quarter" idx="20"/>
          </p:nvPr>
        </p:nvSpPr>
        <p:spPr>
          <a:xfrm>
            <a:off x="6093952"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AFC720BA-F44E-0E40-A439-CCA2FC87E1A0}"/>
              </a:ext>
            </a:extLst>
          </p:cNvPr>
          <p:cNvSpPr>
            <a:spLocks noGrp="1"/>
          </p:cNvSpPr>
          <p:nvPr>
            <p:ph sz="quarter" idx="21"/>
          </p:nvPr>
        </p:nvSpPr>
        <p:spPr>
          <a:xfrm>
            <a:off x="8803285"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 name="Content Placeholder 2">
            <a:extLst>
              <a:ext uri="{FF2B5EF4-FFF2-40B4-BE49-F238E27FC236}">
                <a16:creationId xmlns:a16="http://schemas.microsoft.com/office/drawing/2014/main" id="{B94C4E30-D8EC-CD4C-B0A9-EE4DC3F1080B}"/>
              </a:ext>
            </a:extLst>
          </p:cNvPr>
          <p:cNvSpPr>
            <a:spLocks noGrp="1"/>
          </p:cNvSpPr>
          <p:nvPr>
            <p:ph sz="quarter" idx="18"/>
          </p:nvPr>
        </p:nvSpPr>
        <p:spPr>
          <a:xfrm>
            <a:off x="697863"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FF3CB7E-59D4-2946-942E-AB1D789F81B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6A75F077-A496-3448-B2E0-DF8A3E83BAA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5" name="Title 1">
            <a:extLst>
              <a:ext uri="{FF2B5EF4-FFF2-40B4-BE49-F238E27FC236}">
                <a16:creationId xmlns:a16="http://schemas.microsoft.com/office/drawing/2014/main" id="{71C76A2C-B8CF-6F41-BBAD-DF281283B2E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6" name="Text Placeholder 9">
            <a:extLst>
              <a:ext uri="{FF2B5EF4-FFF2-40B4-BE49-F238E27FC236}">
                <a16:creationId xmlns:a16="http://schemas.microsoft.com/office/drawing/2014/main" id="{DF930E80-6722-7F45-87EB-0EE07FCE694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718468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D19C3E4-9A91-4A56-B588-962A44C1A52A}"/>
              </a:ext>
            </a:extLst>
          </p:cNvPr>
          <p:cNvSpPr>
            <a:spLocks noGrp="1"/>
          </p:cNvSpPr>
          <p:nvPr>
            <p:ph type="pic" sz="quarter" idx="14"/>
          </p:nvPr>
        </p:nvSpPr>
        <p:spPr>
          <a:xfrm>
            <a:off x="319491" y="1600200"/>
            <a:ext cx="4666294" cy="4572000"/>
          </a:xfrm>
          <a:prstGeom prst="rect">
            <a:avLst/>
          </a:prstGeom>
        </p:spPr>
        <p:txBody>
          <a:bodyPr anchor="ctr"/>
          <a:lstStyle>
            <a:lvl1pPr marL="0" indent="0" algn="ctr">
              <a:buNone/>
              <a:defRPr/>
            </a:lvl1pPr>
          </a:lstStyle>
          <a:p>
            <a:endParaRPr lang="en-ID"/>
          </a:p>
        </p:txBody>
      </p:sp>
      <p:sp>
        <p:nvSpPr>
          <p:cNvPr id="12" name="Picture Placeholder 10">
            <a:extLst>
              <a:ext uri="{FF2B5EF4-FFF2-40B4-BE49-F238E27FC236}">
                <a16:creationId xmlns:a16="http://schemas.microsoft.com/office/drawing/2014/main" id="{667A9ADB-1E48-4CA0-9DC1-FFB2810A2EA3}"/>
              </a:ext>
            </a:extLst>
          </p:cNvPr>
          <p:cNvSpPr>
            <a:spLocks noGrp="1"/>
          </p:cNvSpPr>
          <p:nvPr>
            <p:ph type="pic" sz="quarter" idx="15"/>
          </p:nvPr>
        </p:nvSpPr>
        <p:spPr>
          <a:xfrm>
            <a:off x="5135879" y="1600201"/>
            <a:ext cx="3986381" cy="1828799"/>
          </a:xfrm>
          <a:prstGeom prst="rect">
            <a:avLst/>
          </a:prstGeom>
        </p:spPr>
        <p:txBody>
          <a:bodyPr anchor="ctr"/>
          <a:lstStyle>
            <a:lvl1pPr marL="0" indent="0" algn="ctr">
              <a:buNone/>
              <a:defRPr/>
            </a:lvl1pPr>
          </a:lstStyle>
          <a:p>
            <a:endParaRPr lang="en-ID"/>
          </a:p>
        </p:txBody>
      </p:sp>
      <p:sp>
        <p:nvSpPr>
          <p:cNvPr id="13" name="Picture Placeholder 10">
            <a:extLst>
              <a:ext uri="{FF2B5EF4-FFF2-40B4-BE49-F238E27FC236}">
                <a16:creationId xmlns:a16="http://schemas.microsoft.com/office/drawing/2014/main" id="{8502B214-2686-4349-AEC1-6742DB377311}"/>
              </a:ext>
            </a:extLst>
          </p:cNvPr>
          <p:cNvSpPr>
            <a:spLocks noGrp="1"/>
          </p:cNvSpPr>
          <p:nvPr>
            <p:ph type="pic" sz="quarter" idx="16"/>
          </p:nvPr>
        </p:nvSpPr>
        <p:spPr>
          <a:xfrm>
            <a:off x="5135881" y="3550920"/>
            <a:ext cx="1941916" cy="2621280"/>
          </a:xfrm>
          <a:prstGeom prst="rect">
            <a:avLst/>
          </a:prstGeom>
        </p:spPr>
        <p:txBody>
          <a:bodyPr anchor="ctr"/>
          <a:lstStyle>
            <a:lvl1pPr marL="0" indent="0" algn="ctr">
              <a:buNone/>
              <a:defRPr/>
            </a:lvl1pPr>
          </a:lstStyle>
          <a:p>
            <a:endParaRPr lang="en-ID"/>
          </a:p>
        </p:txBody>
      </p:sp>
      <p:sp>
        <p:nvSpPr>
          <p:cNvPr id="14" name="Picture Placeholder 10">
            <a:extLst>
              <a:ext uri="{FF2B5EF4-FFF2-40B4-BE49-F238E27FC236}">
                <a16:creationId xmlns:a16="http://schemas.microsoft.com/office/drawing/2014/main" id="{C3FAE7E5-3173-43D5-BA67-5E8C52D68C4F}"/>
              </a:ext>
            </a:extLst>
          </p:cNvPr>
          <p:cNvSpPr>
            <a:spLocks noGrp="1"/>
          </p:cNvSpPr>
          <p:nvPr>
            <p:ph type="pic" sz="quarter" idx="17"/>
          </p:nvPr>
        </p:nvSpPr>
        <p:spPr>
          <a:xfrm>
            <a:off x="7180344" y="3550920"/>
            <a:ext cx="1941917" cy="2621280"/>
          </a:xfrm>
          <a:prstGeom prst="rect">
            <a:avLst/>
          </a:prstGeom>
        </p:spPr>
        <p:txBody>
          <a:bodyPr anchor="ctr"/>
          <a:lstStyle>
            <a:lvl1pPr marL="0" indent="0" algn="ctr">
              <a:buNone/>
              <a:defRPr/>
            </a:lvl1pPr>
          </a:lstStyle>
          <a:p>
            <a:endParaRPr lang="en-ID"/>
          </a:p>
        </p:txBody>
      </p:sp>
      <p:sp>
        <p:nvSpPr>
          <p:cNvPr id="15" name="Picture Placeholder 10">
            <a:extLst>
              <a:ext uri="{FF2B5EF4-FFF2-40B4-BE49-F238E27FC236}">
                <a16:creationId xmlns:a16="http://schemas.microsoft.com/office/drawing/2014/main" id="{A2C4D62D-125F-4BA1-BA36-28807380D456}"/>
              </a:ext>
            </a:extLst>
          </p:cNvPr>
          <p:cNvSpPr>
            <a:spLocks noGrp="1"/>
          </p:cNvSpPr>
          <p:nvPr>
            <p:ph type="pic" sz="quarter" idx="18"/>
          </p:nvPr>
        </p:nvSpPr>
        <p:spPr>
          <a:xfrm>
            <a:off x="9272356" y="1600201"/>
            <a:ext cx="2652943" cy="4572000"/>
          </a:xfrm>
          <a:prstGeom prst="rect">
            <a:avLst/>
          </a:prstGeom>
        </p:spPr>
        <p:txBody>
          <a:bodyPr anchor="ctr"/>
          <a:lstStyle>
            <a:lvl1pPr marL="0" indent="0" algn="ctr">
              <a:buNone/>
              <a:defRPr/>
            </a:lvl1pPr>
          </a:lstStyle>
          <a:p>
            <a:endParaRPr lang="en-ID"/>
          </a:p>
        </p:txBody>
      </p:sp>
      <p:sp>
        <p:nvSpPr>
          <p:cNvPr id="18" name="Parallelogram 3">
            <a:extLst>
              <a:ext uri="{FF2B5EF4-FFF2-40B4-BE49-F238E27FC236}">
                <a16:creationId xmlns:a16="http://schemas.microsoft.com/office/drawing/2014/main" id="{6990CF76-0C6E-164C-A5FD-904D3AFAA21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6C4BED6-14DD-174C-9AA2-7869E2D1C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6" name="Slide Number Placeholder 5">
            <a:extLst>
              <a:ext uri="{FF2B5EF4-FFF2-40B4-BE49-F238E27FC236}">
                <a16:creationId xmlns:a16="http://schemas.microsoft.com/office/drawing/2014/main" id="{3CC15C67-BB08-3843-811A-62335FC9A6C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131CD9F7-D4F1-054F-904C-08046E7FB75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6" name="Title 1">
            <a:extLst>
              <a:ext uri="{FF2B5EF4-FFF2-40B4-BE49-F238E27FC236}">
                <a16:creationId xmlns:a16="http://schemas.microsoft.com/office/drawing/2014/main" id="{42DC0D97-6728-9C43-B770-DE267E91DD51}"/>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CDC21420-2AE6-3647-90A1-8A758059C3D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9720205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Layout 4">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2412924"/>
            <a:ext cx="252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a16="http://schemas.microsoft.com/office/drawing/2014/main" id="{96ADC654-223A-4D00-BE02-70EA40CA51F6}"/>
              </a:ext>
            </a:extLst>
          </p:cNvPr>
          <p:cNvSpPr>
            <a:spLocks noGrp="1"/>
          </p:cNvSpPr>
          <p:nvPr>
            <p:ph type="pic" sz="quarter" idx="15"/>
          </p:nvPr>
        </p:nvSpPr>
        <p:spPr>
          <a:xfrm>
            <a:off x="3270510" y="2395400"/>
            <a:ext cx="252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a16="http://schemas.microsoft.com/office/drawing/2014/main" id="{B95F7005-6F08-46B7-BFA6-60D84DAD9995}"/>
              </a:ext>
            </a:extLst>
          </p:cNvPr>
          <p:cNvSpPr>
            <a:spLocks noGrp="1"/>
          </p:cNvSpPr>
          <p:nvPr>
            <p:ph type="pic" sz="quarter" idx="16"/>
          </p:nvPr>
        </p:nvSpPr>
        <p:spPr>
          <a:xfrm>
            <a:off x="6401491" y="2395400"/>
            <a:ext cx="252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a16="http://schemas.microsoft.com/office/drawing/2014/main" id="{4D823C65-70E5-4B30-81AB-42F2E48BAD4F}"/>
              </a:ext>
            </a:extLst>
          </p:cNvPr>
          <p:cNvSpPr>
            <a:spLocks noGrp="1"/>
          </p:cNvSpPr>
          <p:nvPr>
            <p:ph type="pic" sz="quarter" idx="17"/>
          </p:nvPr>
        </p:nvSpPr>
        <p:spPr>
          <a:xfrm>
            <a:off x="9395174" y="2395400"/>
            <a:ext cx="2520000" cy="3775003"/>
          </a:xfrm>
          <a:prstGeom prst="rect">
            <a:avLst/>
          </a:prstGeom>
        </p:spPr>
        <p:txBody>
          <a:bodyPr anchor="ctr"/>
          <a:lstStyle>
            <a:lvl1pPr marL="0" indent="0" algn="ctr">
              <a:buNone/>
              <a:defRPr/>
            </a:lvl1pPr>
          </a:lstStyle>
          <a:p>
            <a:endParaRPr lang="id-ID"/>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5" name="Content Placeholder 2">
            <a:extLst>
              <a:ext uri="{FF2B5EF4-FFF2-40B4-BE49-F238E27FC236}">
                <a16:creationId xmlns:a16="http://schemas.microsoft.com/office/drawing/2014/main" id="{1E996016-300E-064E-A546-97DB71B677D6}"/>
              </a:ext>
            </a:extLst>
          </p:cNvPr>
          <p:cNvSpPr>
            <a:spLocks noGrp="1"/>
          </p:cNvSpPr>
          <p:nvPr>
            <p:ph sz="quarter" idx="19" hasCustomPrompt="1"/>
          </p:nvPr>
        </p:nvSpPr>
        <p:spPr>
          <a:xfrm>
            <a:off x="3268105"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16" name="Content Placeholder 2">
            <a:extLst>
              <a:ext uri="{FF2B5EF4-FFF2-40B4-BE49-F238E27FC236}">
                <a16:creationId xmlns:a16="http://schemas.microsoft.com/office/drawing/2014/main" id="{FA6E6454-C0B2-8748-A91D-1434D4925526}"/>
              </a:ext>
            </a:extLst>
          </p:cNvPr>
          <p:cNvSpPr>
            <a:spLocks noGrp="1"/>
          </p:cNvSpPr>
          <p:nvPr>
            <p:ph sz="quarter" idx="20" hasCustomPrompt="1"/>
          </p:nvPr>
        </p:nvSpPr>
        <p:spPr>
          <a:xfrm>
            <a:off x="6399716"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3" name="Content Placeholder 2">
            <a:extLst>
              <a:ext uri="{FF2B5EF4-FFF2-40B4-BE49-F238E27FC236}">
                <a16:creationId xmlns:a16="http://schemas.microsoft.com/office/drawing/2014/main" id="{4D255056-0074-604F-A8E0-D73C608BA826}"/>
              </a:ext>
            </a:extLst>
          </p:cNvPr>
          <p:cNvSpPr>
            <a:spLocks noGrp="1"/>
          </p:cNvSpPr>
          <p:nvPr>
            <p:ph sz="quarter" idx="21" hasCustomPrompt="1"/>
          </p:nvPr>
        </p:nvSpPr>
        <p:spPr>
          <a:xfrm>
            <a:off x="9405300"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4" name="Content Placeholder 2">
            <a:extLst>
              <a:ext uri="{FF2B5EF4-FFF2-40B4-BE49-F238E27FC236}">
                <a16:creationId xmlns:a16="http://schemas.microsoft.com/office/drawing/2014/main" id="{D9755290-4C3C-E24C-B6BC-20DF6E880554}"/>
              </a:ext>
            </a:extLst>
          </p:cNvPr>
          <p:cNvSpPr>
            <a:spLocks noGrp="1"/>
          </p:cNvSpPr>
          <p:nvPr>
            <p:ph sz="quarter" idx="18" hasCustomPrompt="1"/>
          </p:nvPr>
        </p:nvSpPr>
        <p:spPr>
          <a:xfrm>
            <a:off x="279978" y="1617724"/>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5" name="Slide Number Placeholder 5">
            <a:extLst>
              <a:ext uri="{FF2B5EF4-FFF2-40B4-BE49-F238E27FC236}">
                <a16:creationId xmlns:a16="http://schemas.microsoft.com/office/drawing/2014/main" id="{566D9861-0860-504E-9168-97DF8CEF6D4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6" name="Slide Number Placeholder 5">
            <a:extLst>
              <a:ext uri="{FF2B5EF4-FFF2-40B4-BE49-F238E27FC236}">
                <a16:creationId xmlns:a16="http://schemas.microsoft.com/office/drawing/2014/main" id="{DF97B0E7-12BE-D947-A4B7-BC798D30E33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9" name="Title 1">
            <a:extLst>
              <a:ext uri="{FF2B5EF4-FFF2-40B4-BE49-F238E27FC236}">
                <a16:creationId xmlns:a16="http://schemas.microsoft.com/office/drawing/2014/main" id="{FF2C9176-1BC1-CD4C-86E4-E4284238213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036D5B80-0FB8-8148-AD1D-0B2662B7836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2552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283014" y="1600200"/>
            <a:ext cx="11642286" cy="4572000"/>
          </a:xfrm>
          <a:prstGeom prst="rect">
            <a:avLst/>
          </a:prstGeom>
        </p:spPr>
        <p:txBody>
          <a:bodyPr lIns="182880" rIns="182880"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549260A2-E3DE-9C4A-BCCA-E8AE523F4635}"/>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896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Text Placeholder 9">
            <a:extLst>
              <a:ext uri="{FF2B5EF4-FFF2-40B4-BE49-F238E27FC236}">
                <a16:creationId xmlns:a16="http://schemas.microsoft.com/office/drawing/2014/main" id="{9AF7479F-9DA3-F088-74A7-8B5672E129C9}"/>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8" name="Text Placeholder 9">
            <a:extLst>
              <a:ext uri="{FF2B5EF4-FFF2-40B4-BE49-F238E27FC236}">
                <a16:creationId xmlns:a16="http://schemas.microsoft.com/office/drawing/2014/main" id="{E0083043-B8F4-C313-2B52-5ECE6CFC9E68}"/>
              </a:ext>
            </a:extLst>
          </p:cNvPr>
          <p:cNvSpPr>
            <a:spLocks noGrp="1"/>
          </p:cNvSpPr>
          <p:nvPr>
            <p:ph type="body" sz="quarter" idx="14"/>
          </p:nvPr>
        </p:nvSpPr>
        <p:spPr>
          <a:xfrm>
            <a:off x="276225" y="1463040"/>
            <a:ext cx="11649075" cy="4653598"/>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440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1"/>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57030236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1281438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Layout 8">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1119D940-E316-A141-9440-B733A928249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B0FD14B3-C232-4644-A481-3B574E4868A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2" name="Picture Placeholder 11">
            <a:extLst>
              <a:ext uri="{FF2B5EF4-FFF2-40B4-BE49-F238E27FC236}">
                <a16:creationId xmlns:a16="http://schemas.microsoft.com/office/drawing/2014/main" id="{E228506E-6BC3-C54F-9237-7868F977D5B4}"/>
              </a:ext>
            </a:extLst>
          </p:cNvPr>
          <p:cNvSpPr>
            <a:spLocks noGrp="1"/>
          </p:cNvSpPr>
          <p:nvPr>
            <p:ph type="pic" sz="quarter" idx="14"/>
          </p:nvPr>
        </p:nvSpPr>
        <p:spPr>
          <a:xfrm>
            <a:off x="6112314" y="1600201"/>
            <a:ext cx="5812986" cy="4572000"/>
          </a:xfrm>
          <a:prstGeom prst="rect">
            <a:avLst/>
          </a:prstGeom>
        </p:spPr>
        <p:txBody>
          <a:bodyPr anchor="ctr"/>
          <a:lstStyle>
            <a:lvl1pPr marL="0" indent="0" algn="ctr">
              <a:buNone/>
              <a:defRPr/>
            </a:lvl1pPr>
          </a:lstStyle>
          <a:p>
            <a:endParaRPr lang="id-ID"/>
          </a:p>
        </p:txBody>
      </p:sp>
      <p:sp>
        <p:nvSpPr>
          <p:cNvPr id="23" name="Content Placeholder 2">
            <a:extLst>
              <a:ext uri="{FF2B5EF4-FFF2-40B4-BE49-F238E27FC236}">
                <a16:creationId xmlns:a16="http://schemas.microsoft.com/office/drawing/2014/main" id="{6CBF6F4C-49D8-9B4A-BDF2-20EBA888AC58}"/>
              </a:ext>
            </a:extLst>
          </p:cNvPr>
          <p:cNvSpPr>
            <a:spLocks noGrp="1"/>
          </p:cNvSpPr>
          <p:nvPr>
            <p:ph sz="quarter" idx="18"/>
          </p:nvPr>
        </p:nvSpPr>
        <p:spPr>
          <a:xfrm>
            <a:off x="8043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Title 1">
            <a:extLst>
              <a:ext uri="{FF2B5EF4-FFF2-40B4-BE49-F238E27FC236}">
                <a16:creationId xmlns:a16="http://schemas.microsoft.com/office/drawing/2014/main" id="{C4200531-8DAF-114B-90F7-9D8371437B9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5" name="Text Placeholder 9">
            <a:extLst>
              <a:ext uri="{FF2B5EF4-FFF2-40B4-BE49-F238E27FC236}">
                <a16:creationId xmlns:a16="http://schemas.microsoft.com/office/drawing/2014/main" id="{2DD3FC6B-82EF-BF49-8BAA-279D1700E9AD}"/>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0387805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Layout 9">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0F9212B7-5E64-FD4F-8EE1-93394664311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E8E145A0-A6F4-FF4A-85F4-2796F3F14B2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204250421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Layout 10">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1325960" y="2039936"/>
            <a:ext cx="1260000" cy="1260000"/>
          </a:xfrm>
          <a:prstGeom prst="rect">
            <a:avLst/>
          </a:prstGeom>
        </p:spPr>
        <p:txBody>
          <a:bodyPr anchor="ctr"/>
          <a:lstStyle>
            <a:lvl1pPr marL="0" indent="0" algn="ctr">
              <a:buNone/>
              <a:defRPr sz="1200"/>
            </a:lvl1pPr>
          </a:lstStyle>
          <a:p>
            <a:endParaRPr lang="id-ID"/>
          </a:p>
        </p:txBody>
      </p:sp>
      <p:sp>
        <p:nvSpPr>
          <p:cNvPr id="13" name="Picture Placeholder 6">
            <a:extLst>
              <a:ext uri="{FF2B5EF4-FFF2-40B4-BE49-F238E27FC236}">
                <a16:creationId xmlns:a16="http://schemas.microsoft.com/office/drawing/2014/main" id="{7F39CC5B-CD77-41B3-A9F8-0BC5279C8B61}"/>
              </a:ext>
            </a:extLst>
          </p:cNvPr>
          <p:cNvSpPr>
            <a:spLocks noGrp="1"/>
          </p:cNvSpPr>
          <p:nvPr>
            <p:ph type="pic" sz="quarter" idx="15"/>
          </p:nvPr>
        </p:nvSpPr>
        <p:spPr>
          <a:xfrm>
            <a:off x="9552806" y="2039936"/>
            <a:ext cx="1260000" cy="1260000"/>
          </a:xfrm>
          <a:prstGeom prst="rect">
            <a:avLst/>
          </a:prstGeom>
        </p:spPr>
        <p:txBody>
          <a:bodyPr anchor="ctr"/>
          <a:lstStyle>
            <a:lvl1pPr marL="0" indent="0" algn="ctr">
              <a:buNone/>
              <a:defRPr sz="1200"/>
            </a:lvl1pPr>
          </a:lstStyle>
          <a:p>
            <a:endParaRPr lang="id-ID"/>
          </a:p>
        </p:txBody>
      </p:sp>
      <p:sp>
        <p:nvSpPr>
          <p:cNvPr id="14" name="Picture Placeholder 6">
            <a:extLst>
              <a:ext uri="{FF2B5EF4-FFF2-40B4-BE49-F238E27FC236}">
                <a16:creationId xmlns:a16="http://schemas.microsoft.com/office/drawing/2014/main" id="{A9DC35DC-2D52-4786-87F7-0622512D0AC8}"/>
              </a:ext>
            </a:extLst>
          </p:cNvPr>
          <p:cNvSpPr>
            <a:spLocks noGrp="1"/>
          </p:cNvSpPr>
          <p:nvPr>
            <p:ph type="pic" sz="quarter" idx="16"/>
          </p:nvPr>
        </p:nvSpPr>
        <p:spPr>
          <a:xfrm>
            <a:off x="5466000" y="2039936"/>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69596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479445AF-0685-8347-96C4-61DDE54E60EF}"/>
              </a:ext>
            </a:extLst>
          </p:cNvPr>
          <p:cNvSpPr>
            <a:spLocks noGrp="1"/>
          </p:cNvSpPr>
          <p:nvPr>
            <p:ph sz="quarter" idx="19"/>
          </p:nvPr>
        </p:nvSpPr>
        <p:spPr>
          <a:xfrm>
            <a:off x="4836000"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E84D8D3-32CD-E54A-931B-D850228136FF}"/>
              </a:ext>
            </a:extLst>
          </p:cNvPr>
          <p:cNvSpPr>
            <a:spLocks noGrp="1"/>
          </p:cNvSpPr>
          <p:nvPr>
            <p:ph sz="quarter" idx="20"/>
          </p:nvPr>
        </p:nvSpPr>
        <p:spPr>
          <a:xfrm>
            <a:off x="8922806" y="3558066"/>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Slide Number Placeholder 5">
            <a:extLst>
              <a:ext uri="{FF2B5EF4-FFF2-40B4-BE49-F238E27FC236}">
                <a16:creationId xmlns:a16="http://schemas.microsoft.com/office/drawing/2014/main" id="{D694C164-32AC-5449-A339-E5D94DA7AC3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E743F1B6-4293-D44B-A947-17653B7B0F7F}"/>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6" name="Title 1">
            <a:extLst>
              <a:ext uri="{FF2B5EF4-FFF2-40B4-BE49-F238E27FC236}">
                <a16:creationId xmlns:a16="http://schemas.microsoft.com/office/drawing/2014/main" id="{0FE1C186-8B6C-7247-8EEB-95A123C128C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07CB6CFF-7387-E545-B25A-DE8289A1C36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1212442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Layout 1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149D4E7D-F51D-4CEF-AC74-A691AA6AE2A8}"/>
              </a:ext>
            </a:extLst>
          </p:cNvPr>
          <p:cNvSpPr>
            <a:spLocks noGrp="1"/>
          </p:cNvSpPr>
          <p:nvPr>
            <p:ph type="pic" sz="quarter" idx="14"/>
          </p:nvPr>
        </p:nvSpPr>
        <p:spPr>
          <a:xfrm>
            <a:off x="695960" y="1654234"/>
            <a:ext cx="1800225" cy="1768338"/>
          </a:xfrm>
          <a:prstGeom prst="rect">
            <a:avLst/>
          </a:prstGeom>
        </p:spPr>
        <p:txBody>
          <a:bodyPr anchor="ctr"/>
          <a:lstStyle>
            <a:lvl1pPr marL="0" indent="0" algn="ctr">
              <a:buNone/>
              <a:defRPr sz="1600"/>
            </a:lvl1pPr>
          </a:lstStyle>
          <a:p>
            <a:endParaRPr lang="id-ID"/>
          </a:p>
        </p:txBody>
      </p:sp>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3825875"/>
            <a:ext cx="1800225" cy="1908000"/>
          </a:xfrm>
          <a:prstGeom prst="rect">
            <a:avLst/>
          </a:prstGeom>
        </p:spPr>
        <p:txBody>
          <a:bodyPr anchor="ctr"/>
          <a:lstStyle>
            <a:lvl1pPr marL="0" indent="0" algn="ctr">
              <a:buNone/>
              <a:defRPr sz="1600"/>
            </a:lvl1pPr>
          </a:lstStyle>
          <a:p>
            <a:endParaRPr lang="id-ID"/>
          </a:p>
        </p:txBody>
      </p:sp>
      <p:sp>
        <p:nvSpPr>
          <p:cNvPr id="15" name="Picture Placeholder 9">
            <a:extLst>
              <a:ext uri="{FF2B5EF4-FFF2-40B4-BE49-F238E27FC236}">
                <a16:creationId xmlns:a16="http://schemas.microsoft.com/office/drawing/2014/main" id="{87D7A4D8-88B4-4DB1-99A7-519C7BE9418F}"/>
              </a:ext>
            </a:extLst>
          </p:cNvPr>
          <p:cNvSpPr>
            <a:spLocks noGrp="1"/>
          </p:cNvSpPr>
          <p:nvPr>
            <p:ph type="pic" sz="quarter" idx="16"/>
          </p:nvPr>
        </p:nvSpPr>
        <p:spPr>
          <a:xfrm>
            <a:off x="6182360" y="1654234"/>
            <a:ext cx="1800225" cy="1768338"/>
          </a:xfrm>
          <a:prstGeom prst="rect">
            <a:avLst/>
          </a:prstGeom>
        </p:spPr>
        <p:txBody>
          <a:bodyPr anchor="ctr"/>
          <a:lstStyle>
            <a:lvl1pPr marL="0" indent="0" algn="ctr">
              <a:buNone/>
              <a:defRPr sz="1600"/>
            </a:lvl1pPr>
          </a:lstStyle>
          <a:p>
            <a:endParaRPr lang="id-ID"/>
          </a:p>
        </p:txBody>
      </p:sp>
      <p:sp>
        <p:nvSpPr>
          <p:cNvPr id="16" name="Picture Placeholder 9">
            <a:extLst>
              <a:ext uri="{FF2B5EF4-FFF2-40B4-BE49-F238E27FC236}">
                <a16:creationId xmlns:a16="http://schemas.microsoft.com/office/drawing/2014/main" id="{5D95C81D-9B10-4FF8-8C90-E648F3A19651}"/>
              </a:ext>
            </a:extLst>
          </p:cNvPr>
          <p:cNvSpPr>
            <a:spLocks noGrp="1"/>
          </p:cNvSpPr>
          <p:nvPr>
            <p:ph type="pic" sz="quarter" idx="17"/>
          </p:nvPr>
        </p:nvSpPr>
        <p:spPr>
          <a:xfrm>
            <a:off x="6182360" y="3825875"/>
            <a:ext cx="1800225" cy="1908000"/>
          </a:xfrm>
          <a:prstGeom prst="rect">
            <a:avLst/>
          </a:prstGeom>
        </p:spPr>
        <p:txBody>
          <a:bodyPr anchor="ctr"/>
          <a:lstStyle>
            <a:lvl1pPr marL="0" indent="0" algn="ctr">
              <a:buNone/>
              <a:defRPr sz="1600"/>
            </a:lvl1pPr>
          </a:lstStyle>
          <a:p>
            <a:endParaRPr lang="id-ID"/>
          </a:p>
        </p:txBody>
      </p:sp>
      <p:sp>
        <p:nvSpPr>
          <p:cNvPr id="19" name="Parallelogram 3">
            <a:extLst>
              <a:ext uri="{FF2B5EF4-FFF2-40B4-BE49-F238E27FC236}">
                <a16:creationId xmlns:a16="http://schemas.microsoft.com/office/drawing/2014/main" id="{4402E1CC-DE54-3849-A8A7-A15413B5767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B4605F1-9F76-734A-A3FA-E583914E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B9F8D501-3485-964E-B70E-6776156200FE}"/>
              </a:ext>
            </a:extLst>
          </p:cNvPr>
          <p:cNvSpPr>
            <a:spLocks noGrp="1"/>
          </p:cNvSpPr>
          <p:nvPr>
            <p:ph sz="quarter" idx="18"/>
          </p:nvPr>
        </p:nvSpPr>
        <p:spPr>
          <a:xfrm>
            <a:off x="2694093"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9B2963AD-F43C-4A4B-A0D1-8055556FDD01}"/>
              </a:ext>
            </a:extLst>
          </p:cNvPr>
          <p:cNvSpPr>
            <a:spLocks noGrp="1"/>
          </p:cNvSpPr>
          <p:nvPr>
            <p:ph sz="quarter" idx="19"/>
          </p:nvPr>
        </p:nvSpPr>
        <p:spPr>
          <a:xfrm>
            <a:off x="2694093"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F791DA08-3744-1546-98D3-E7C391BA3A7A}"/>
              </a:ext>
            </a:extLst>
          </p:cNvPr>
          <p:cNvSpPr>
            <a:spLocks noGrp="1"/>
          </p:cNvSpPr>
          <p:nvPr>
            <p:ph sz="quarter" idx="20"/>
          </p:nvPr>
        </p:nvSpPr>
        <p:spPr>
          <a:xfrm>
            <a:off x="8338538"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Content Placeholder 2">
            <a:extLst>
              <a:ext uri="{FF2B5EF4-FFF2-40B4-BE49-F238E27FC236}">
                <a16:creationId xmlns:a16="http://schemas.microsoft.com/office/drawing/2014/main" id="{6813BB75-F99A-7E45-A7EC-EDE051A459D9}"/>
              </a:ext>
            </a:extLst>
          </p:cNvPr>
          <p:cNvSpPr>
            <a:spLocks noGrp="1"/>
          </p:cNvSpPr>
          <p:nvPr>
            <p:ph sz="quarter" idx="21"/>
          </p:nvPr>
        </p:nvSpPr>
        <p:spPr>
          <a:xfrm>
            <a:off x="8338538"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Slide Number Placeholder 5">
            <a:extLst>
              <a:ext uri="{FF2B5EF4-FFF2-40B4-BE49-F238E27FC236}">
                <a16:creationId xmlns:a16="http://schemas.microsoft.com/office/drawing/2014/main" id="{74FCDA19-AB8F-9E4C-8EF2-16863A658FD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D5274391-EBBA-8642-B359-34330DB8B1E1}"/>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4" name="Title 1">
            <a:extLst>
              <a:ext uri="{FF2B5EF4-FFF2-40B4-BE49-F238E27FC236}">
                <a16:creationId xmlns:a16="http://schemas.microsoft.com/office/drawing/2014/main" id="{63A99B0D-1CE0-7A40-9709-F2D51019545D}"/>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6DD51637-77DB-2A46-85B5-E618DF34121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12992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_Layout 1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4068234" y="1911381"/>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5444838"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Picture Placeholder 6">
            <a:extLst>
              <a:ext uri="{FF2B5EF4-FFF2-40B4-BE49-F238E27FC236}">
                <a16:creationId xmlns:a16="http://schemas.microsoft.com/office/drawing/2014/main" id="{2FB67916-0233-5A40-991D-5D6B762FBE1C}"/>
              </a:ext>
            </a:extLst>
          </p:cNvPr>
          <p:cNvSpPr>
            <a:spLocks noGrp="1"/>
          </p:cNvSpPr>
          <p:nvPr>
            <p:ph type="pic" sz="quarter" idx="19"/>
          </p:nvPr>
        </p:nvSpPr>
        <p:spPr>
          <a:xfrm>
            <a:off x="8087078" y="1911381"/>
            <a:ext cx="1260000" cy="1260000"/>
          </a:xfrm>
          <a:prstGeom prst="rect">
            <a:avLst/>
          </a:prstGeom>
        </p:spPr>
        <p:txBody>
          <a:bodyPr anchor="ctr"/>
          <a:lstStyle>
            <a:lvl1pPr marL="0" indent="0" algn="ctr">
              <a:buNone/>
              <a:defRPr sz="1200"/>
            </a:lvl1pPr>
          </a:lstStyle>
          <a:p>
            <a:endParaRPr lang="id-ID"/>
          </a:p>
        </p:txBody>
      </p:sp>
      <p:sp>
        <p:nvSpPr>
          <p:cNvPr id="17" name="Content Placeholder 2">
            <a:extLst>
              <a:ext uri="{FF2B5EF4-FFF2-40B4-BE49-F238E27FC236}">
                <a16:creationId xmlns:a16="http://schemas.microsoft.com/office/drawing/2014/main" id="{1B7EC414-B41E-CC49-9BE0-D99B51BD021A}"/>
              </a:ext>
            </a:extLst>
          </p:cNvPr>
          <p:cNvSpPr>
            <a:spLocks noGrp="1"/>
          </p:cNvSpPr>
          <p:nvPr>
            <p:ph sz="quarter" idx="20"/>
          </p:nvPr>
        </p:nvSpPr>
        <p:spPr>
          <a:xfrm>
            <a:off x="9463682"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Picture Placeholder 6">
            <a:extLst>
              <a:ext uri="{FF2B5EF4-FFF2-40B4-BE49-F238E27FC236}">
                <a16:creationId xmlns:a16="http://schemas.microsoft.com/office/drawing/2014/main" id="{7C159F8D-8246-E645-B704-65A064AA2ADB}"/>
              </a:ext>
            </a:extLst>
          </p:cNvPr>
          <p:cNvSpPr>
            <a:spLocks noGrp="1"/>
          </p:cNvSpPr>
          <p:nvPr>
            <p:ph type="pic" sz="quarter" idx="21"/>
          </p:nvPr>
        </p:nvSpPr>
        <p:spPr>
          <a:xfrm>
            <a:off x="4068234" y="3254758"/>
            <a:ext cx="1260000" cy="1260000"/>
          </a:xfrm>
          <a:prstGeom prst="rect">
            <a:avLst/>
          </a:prstGeom>
        </p:spPr>
        <p:txBody>
          <a:bodyPr anchor="ctr"/>
          <a:lstStyle>
            <a:lvl1pPr marL="0" indent="0" algn="ctr">
              <a:buNone/>
              <a:defRPr sz="1200"/>
            </a:lvl1pPr>
          </a:lstStyle>
          <a:p>
            <a:endParaRPr lang="id-ID"/>
          </a:p>
        </p:txBody>
      </p:sp>
      <p:sp>
        <p:nvSpPr>
          <p:cNvPr id="27" name="Content Placeholder 2">
            <a:extLst>
              <a:ext uri="{FF2B5EF4-FFF2-40B4-BE49-F238E27FC236}">
                <a16:creationId xmlns:a16="http://schemas.microsoft.com/office/drawing/2014/main" id="{B7C2266A-ECAF-0743-9CA6-33313262D21E}"/>
              </a:ext>
            </a:extLst>
          </p:cNvPr>
          <p:cNvSpPr>
            <a:spLocks noGrp="1"/>
          </p:cNvSpPr>
          <p:nvPr>
            <p:ph sz="quarter" idx="22"/>
          </p:nvPr>
        </p:nvSpPr>
        <p:spPr>
          <a:xfrm>
            <a:off x="5444838"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Picture Placeholder 6">
            <a:extLst>
              <a:ext uri="{FF2B5EF4-FFF2-40B4-BE49-F238E27FC236}">
                <a16:creationId xmlns:a16="http://schemas.microsoft.com/office/drawing/2014/main" id="{468CB63E-9AD9-414E-9634-4FE61A29C235}"/>
              </a:ext>
            </a:extLst>
          </p:cNvPr>
          <p:cNvSpPr>
            <a:spLocks noGrp="1"/>
          </p:cNvSpPr>
          <p:nvPr>
            <p:ph type="pic" sz="quarter" idx="23"/>
          </p:nvPr>
        </p:nvSpPr>
        <p:spPr>
          <a:xfrm>
            <a:off x="8087078" y="3254758"/>
            <a:ext cx="1260000" cy="1260000"/>
          </a:xfrm>
          <a:prstGeom prst="rect">
            <a:avLst/>
          </a:prstGeom>
        </p:spPr>
        <p:txBody>
          <a:bodyPr anchor="ctr"/>
          <a:lstStyle>
            <a:lvl1pPr marL="0" indent="0" algn="ctr">
              <a:buNone/>
              <a:defRPr sz="1200"/>
            </a:lvl1pPr>
          </a:lstStyle>
          <a:p>
            <a:endParaRPr lang="id-ID"/>
          </a:p>
        </p:txBody>
      </p:sp>
      <p:sp>
        <p:nvSpPr>
          <p:cNvPr id="29" name="Content Placeholder 2">
            <a:extLst>
              <a:ext uri="{FF2B5EF4-FFF2-40B4-BE49-F238E27FC236}">
                <a16:creationId xmlns:a16="http://schemas.microsoft.com/office/drawing/2014/main" id="{7B5EBE42-E0B7-A942-8A49-D1D95F34FEA4}"/>
              </a:ext>
            </a:extLst>
          </p:cNvPr>
          <p:cNvSpPr>
            <a:spLocks noGrp="1"/>
          </p:cNvSpPr>
          <p:nvPr>
            <p:ph sz="quarter" idx="24"/>
          </p:nvPr>
        </p:nvSpPr>
        <p:spPr>
          <a:xfrm>
            <a:off x="9463682"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0" name="Picture Placeholder 6">
            <a:extLst>
              <a:ext uri="{FF2B5EF4-FFF2-40B4-BE49-F238E27FC236}">
                <a16:creationId xmlns:a16="http://schemas.microsoft.com/office/drawing/2014/main" id="{CC52776D-F3E9-E14F-B94A-AAE2BBCAE1EA}"/>
              </a:ext>
            </a:extLst>
          </p:cNvPr>
          <p:cNvSpPr>
            <a:spLocks noGrp="1"/>
          </p:cNvSpPr>
          <p:nvPr>
            <p:ph type="pic" sz="quarter" idx="25"/>
          </p:nvPr>
        </p:nvSpPr>
        <p:spPr>
          <a:xfrm>
            <a:off x="4068234" y="4620714"/>
            <a:ext cx="1260000" cy="1260000"/>
          </a:xfrm>
          <a:prstGeom prst="rect">
            <a:avLst/>
          </a:prstGeom>
        </p:spPr>
        <p:txBody>
          <a:bodyPr anchor="ctr"/>
          <a:lstStyle>
            <a:lvl1pPr marL="0" indent="0" algn="ctr">
              <a:buNone/>
              <a:defRPr sz="1200"/>
            </a:lvl1pPr>
          </a:lstStyle>
          <a:p>
            <a:endParaRPr lang="id-ID"/>
          </a:p>
        </p:txBody>
      </p:sp>
      <p:sp>
        <p:nvSpPr>
          <p:cNvPr id="31" name="Content Placeholder 2">
            <a:extLst>
              <a:ext uri="{FF2B5EF4-FFF2-40B4-BE49-F238E27FC236}">
                <a16:creationId xmlns:a16="http://schemas.microsoft.com/office/drawing/2014/main" id="{8D0698C3-D825-2B48-BD14-D5C51A2B7AA4}"/>
              </a:ext>
            </a:extLst>
          </p:cNvPr>
          <p:cNvSpPr>
            <a:spLocks noGrp="1"/>
          </p:cNvSpPr>
          <p:nvPr>
            <p:ph sz="quarter" idx="26"/>
          </p:nvPr>
        </p:nvSpPr>
        <p:spPr>
          <a:xfrm>
            <a:off x="5444838"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2" name="Picture Placeholder 6">
            <a:extLst>
              <a:ext uri="{FF2B5EF4-FFF2-40B4-BE49-F238E27FC236}">
                <a16:creationId xmlns:a16="http://schemas.microsoft.com/office/drawing/2014/main" id="{73630836-4184-4A4A-9E7C-7ED57BFEFC0E}"/>
              </a:ext>
            </a:extLst>
          </p:cNvPr>
          <p:cNvSpPr>
            <a:spLocks noGrp="1"/>
          </p:cNvSpPr>
          <p:nvPr>
            <p:ph type="pic" sz="quarter" idx="27"/>
          </p:nvPr>
        </p:nvSpPr>
        <p:spPr>
          <a:xfrm>
            <a:off x="8087078" y="4620714"/>
            <a:ext cx="1260000" cy="1260000"/>
          </a:xfrm>
          <a:prstGeom prst="rect">
            <a:avLst/>
          </a:prstGeom>
        </p:spPr>
        <p:txBody>
          <a:bodyPr anchor="ctr"/>
          <a:lstStyle>
            <a:lvl1pPr marL="0" indent="0" algn="ctr">
              <a:buNone/>
              <a:defRPr sz="1200"/>
            </a:lvl1pPr>
          </a:lstStyle>
          <a:p>
            <a:endParaRPr lang="id-ID"/>
          </a:p>
        </p:txBody>
      </p:sp>
      <p:sp>
        <p:nvSpPr>
          <p:cNvPr id="33" name="Content Placeholder 2">
            <a:extLst>
              <a:ext uri="{FF2B5EF4-FFF2-40B4-BE49-F238E27FC236}">
                <a16:creationId xmlns:a16="http://schemas.microsoft.com/office/drawing/2014/main" id="{27F8FC27-9FF3-5541-B0F8-ED26C5DC40BB}"/>
              </a:ext>
            </a:extLst>
          </p:cNvPr>
          <p:cNvSpPr>
            <a:spLocks noGrp="1"/>
          </p:cNvSpPr>
          <p:nvPr>
            <p:ph sz="quarter" idx="28"/>
          </p:nvPr>
        </p:nvSpPr>
        <p:spPr>
          <a:xfrm>
            <a:off x="9463682"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Slide Number Placeholder 5">
            <a:extLst>
              <a:ext uri="{FF2B5EF4-FFF2-40B4-BE49-F238E27FC236}">
                <a16:creationId xmlns:a16="http://schemas.microsoft.com/office/drawing/2014/main" id="{B65B6DC9-95B3-3442-ACFF-9F1582233BB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5" name="Slide Number Placeholder 5">
            <a:extLst>
              <a:ext uri="{FF2B5EF4-FFF2-40B4-BE49-F238E27FC236}">
                <a16:creationId xmlns:a16="http://schemas.microsoft.com/office/drawing/2014/main" id="{2DF74BD6-1ED1-A64F-8DF5-92B914E83E9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34" name="Title 1">
            <a:extLst>
              <a:ext uri="{FF2B5EF4-FFF2-40B4-BE49-F238E27FC236}">
                <a16:creationId xmlns:a16="http://schemas.microsoft.com/office/drawing/2014/main" id="{7E095536-A7E7-7C4D-9DF6-FC5080E07B27}"/>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5" name="Text Placeholder 9">
            <a:extLst>
              <a:ext uri="{FF2B5EF4-FFF2-40B4-BE49-F238E27FC236}">
                <a16:creationId xmlns:a16="http://schemas.microsoft.com/office/drawing/2014/main" id="{5EB9E667-11E8-3342-AD8F-3CCB6EF081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7095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5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0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25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fade">
                                      <p:cBhvr>
                                        <p:cTn id="4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6" grpId="0"/>
      <p:bldP spid="28" grpId="0"/>
      <p:bldP spid="30" grpId="0"/>
      <p:bldP spid="32"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Layout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9143A3-85A2-4DD6-8002-6900D831269C}"/>
              </a:ext>
            </a:extLst>
          </p:cNvPr>
          <p:cNvSpPr>
            <a:spLocks noGrp="1"/>
          </p:cNvSpPr>
          <p:nvPr>
            <p:ph type="pic" sz="quarter" idx="14"/>
          </p:nvPr>
        </p:nvSpPr>
        <p:spPr>
          <a:xfrm>
            <a:off x="283014" y="1600200"/>
            <a:ext cx="11649543" cy="3261360"/>
          </a:xfrm>
          <a:prstGeom prst="rect">
            <a:avLst/>
          </a:prstGeom>
        </p:spPr>
        <p:txBody>
          <a:bodyPr anchor="ctr"/>
          <a:lstStyle>
            <a:lvl1pPr marL="0" indent="0" algn="ctr">
              <a:buNone/>
              <a:defRPr/>
            </a:lvl1pPr>
          </a:lstStyle>
          <a:p>
            <a:endParaRPr lang="en-ID"/>
          </a:p>
        </p:txBody>
      </p:sp>
      <p:sp>
        <p:nvSpPr>
          <p:cNvPr id="14" name="Parallelogram 3">
            <a:extLst>
              <a:ext uri="{FF2B5EF4-FFF2-40B4-BE49-F238E27FC236}">
                <a16:creationId xmlns:a16="http://schemas.microsoft.com/office/drawing/2014/main" id="{B88E5B8F-D295-4E4B-BB4A-4914A9C19C0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0BB463F3-20FC-244D-BEDB-A54A632DF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Slide Number Placeholder 5">
            <a:extLst>
              <a:ext uri="{FF2B5EF4-FFF2-40B4-BE49-F238E27FC236}">
                <a16:creationId xmlns:a16="http://schemas.microsoft.com/office/drawing/2014/main" id="{601A3B49-8C75-6642-BFE4-924AA691DD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5FF59535-C158-834F-90F4-6E71DB2DA4C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12" name="Title 1">
            <a:extLst>
              <a:ext uri="{FF2B5EF4-FFF2-40B4-BE49-F238E27FC236}">
                <a16:creationId xmlns:a16="http://schemas.microsoft.com/office/drawing/2014/main" id="{9FA9E8D6-7C3E-684E-91DC-70D03F6A8FA5}"/>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3" name="Text Placeholder 9">
            <a:extLst>
              <a:ext uri="{FF2B5EF4-FFF2-40B4-BE49-F238E27FC236}">
                <a16:creationId xmlns:a16="http://schemas.microsoft.com/office/drawing/2014/main" id="{A40E18B0-78FD-D549-9E0E-6FB96AD921B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1618067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Layout 14">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1631769"/>
            <a:ext cx="3438525" cy="2422640"/>
          </a:xfrm>
          <a:prstGeom prst="rect">
            <a:avLst/>
          </a:prstGeom>
        </p:spPr>
        <p:txBody>
          <a:bodyPr anchor="ctr"/>
          <a:lstStyle>
            <a:lvl1pPr marL="0" indent="0" algn="ctr">
              <a:buNone/>
              <a:defRPr sz="1600"/>
            </a:lvl1pPr>
          </a:lstStyle>
          <a:p>
            <a:endParaRPr lang="id-ID"/>
          </a:p>
        </p:txBody>
      </p:sp>
      <p:sp>
        <p:nvSpPr>
          <p:cNvPr id="23" name="Picture Placeholder 9">
            <a:extLst>
              <a:ext uri="{FF2B5EF4-FFF2-40B4-BE49-F238E27FC236}">
                <a16:creationId xmlns:a16="http://schemas.microsoft.com/office/drawing/2014/main" id="{91D35E9C-5092-45CB-A44E-ECEC5C354EDC}"/>
              </a:ext>
            </a:extLst>
          </p:cNvPr>
          <p:cNvSpPr>
            <a:spLocks noGrp="1"/>
          </p:cNvSpPr>
          <p:nvPr>
            <p:ph type="pic" sz="quarter" idx="18"/>
          </p:nvPr>
        </p:nvSpPr>
        <p:spPr>
          <a:xfrm>
            <a:off x="4382135" y="1631769"/>
            <a:ext cx="3438525" cy="2422640"/>
          </a:xfrm>
          <a:prstGeom prst="rect">
            <a:avLst/>
          </a:prstGeom>
        </p:spPr>
        <p:txBody>
          <a:bodyPr anchor="ctr"/>
          <a:lstStyle>
            <a:lvl1pPr marL="0" indent="0" algn="ctr">
              <a:buNone/>
              <a:defRPr sz="1600"/>
            </a:lvl1pPr>
          </a:lstStyle>
          <a:p>
            <a:endParaRPr lang="id-ID"/>
          </a:p>
        </p:txBody>
      </p:sp>
      <p:sp>
        <p:nvSpPr>
          <p:cNvPr id="24" name="Picture Placeholder 9">
            <a:extLst>
              <a:ext uri="{FF2B5EF4-FFF2-40B4-BE49-F238E27FC236}">
                <a16:creationId xmlns:a16="http://schemas.microsoft.com/office/drawing/2014/main" id="{9AE37AB8-671B-4D62-B300-4E818F9AAF86}"/>
              </a:ext>
            </a:extLst>
          </p:cNvPr>
          <p:cNvSpPr>
            <a:spLocks noGrp="1"/>
          </p:cNvSpPr>
          <p:nvPr>
            <p:ph type="pic" sz="quarter" idx="19"/>
          </p:nvPr>
        </p:nvSpPr>
        <p:spPr>
          <a:xfrm>
            <a:off x="8074342" y="1631769"/>
            <a:ext cx="3438525" cy="2422640"/>
          </a:xfrm>
          <a:prstGeom prst="rect">
            <a:avLst/>
          </a:prstGeom>
        </p:spPr>
        <p:txBody>
          <a:bodyPr anchor="ctr"/>
          <a:lstStyle>
            <a:lvl1pPr marL="0" indent="0" algn="ctr">
              <a:buNone/>
              <a:defRPr sz="1600"/>
            </a:lvl1pPr>
          </a:lstStyle>
          <a:p>
            <a:endParaRPr lang="id-ID"/>
          </a:p>
        </p:txBody>
      </p:sp>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4320037"/>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5" name="Slide Number Placeholder 5">
            <a:extLst>
              <a:ext uri="{FF2B5EF4-FFF2-40B4-BE49-F238E27FC236}">
                <a16:creationId xmlns:a16="http://schemas.microsoft.com/office/drawing/2014/main" id="{4915534C-BB38-DB4E-814F-35901EA6A1E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7" name="Slide Number Placeholder 5">
            <a:extLst>
              <a:ext uri="{FF2B5EF4-FFF2-40B4-BE49-F238E27FC236}">
                <a16:creationId xmlns:a16="http://schemas.microsoft.com/office/drawing/2014/main" id="{C04727C7-40FB-9740-A2C3-96EA58A678B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28" name="Title 1">
            <a:extLst>
              <a:ext uri="{FF2B5EF4-FFF2-40B4-BE49-F238E27FC236}">
                <a16:creationId xmlns:a16="http://schemas.microsoft.com/office/drawing/2014/main" id="{AABD7D2E-CB02-DC42-80B5-934360B06BE4}"/>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9" name="Text Placeholder 9">
            <a:extLst>
              <a:ext uri="{FF2B5EF4-FFF2-40B4-BE49-F238E27FC236}">
                <a16:creationId xmlns:a16="http://schemas.microsoft.com/office/drawing/2014/main" id="{0C5F4DA6-0174-004B-81A6-D1E732D492B2}"/>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64456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1600199"/>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600198"/>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1600200"/>
            <a:ext cx="3438525" cy="4572000"/>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56A419FF-707B-2647-B89B-7676C823CB71}"/>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07FF1337-EF52-4749-9E5B-6DC6DE1638D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13" name="Title 1">
            <a:extLst>
              <a:ext uri="{FF2B5EF4-FFF2-40B4-BE49-F238E27FC236}">
                <a16:creationId xmlns:a16="http://schemas.microsoft.com/office/drawing/2014/main" id="{DE8D9D3F-3B88-6E40-8CE3-1D34356F703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4" name="Text Placeholder 9">
            <a:extLst>
              <a:ext uri="{FF2B5EF4-FFF2-40B4-BE49-F238E27FC236}">
                <a16:creationId xmlns:a16="http://schemas.microsoft.com/office/drawing/2014/main" id="{A164B734-45F7-3445-A73D-FA97314C8C8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8680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dirty="0"/>
              <a:t>Click to edit Master title style</a:t>
            </a:r>
          </a:p>
        </p:txBody>
      </p:sp>
      <p:sp>
        <p:nvSpPr>
          <p:cNvPr id="2" name="Text Placeholder 9">
            <a:extLst>
              <a:ext uri="{FF2B5EF4-FFF2-40B4-BE49-F238E27FC236}">
                <a16:creationId xmlns:a16="http://schemas.microsoft.com/office/drawing/2014/main" id="{99215F5C-51C1-FF06-BCFC-197623859F4E}"/>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
        <p:nvSpPr>
          <p:cNvPr id="4" name="Text Placeholder 9">
            <a:extLst>
              <a:ext uri="{FF2B5EF4-FFF2-40B4-BE49-F238E27FC236}">
                <a16:creationId xmlns:a16="http://schemas.microsoft.com/office/drawing/2014/main" id="{56A266E1-6DBB-E821-4B61-0BF91EB41AD1}"/>
              </a:ext>
            </a:extLst>
          </p:cNvPr>
          <p:cNvSpPr>
            <a:spLocks noGrp="1"/>
          </p:cNvSpPr>
          <p:nvPr>
            <p:ph type="body" sz="quarter" idx="14"/>
          </p:nvPr>
        </p:nvSpPr>
        <p:spPr>
          <a:xfrm>
            <a:off x="276225" y="1463040"/>
            <a:ext cx="11649075" cy="4653598"/>
          </a:xfrm>
          <a:prstGeom prst="rect">
            <a:avLst/>
          </a:prstGeom>
        </p:spPr>
        <p:txBody>
          <a:bodyPr/>
          <a:lstStyle>
            <a:lvl1pPr>
              <a:lnSpc>
                <a:spcPct val="100000"/>
              </a:lnSpc>
              <a:buClr>
                <a:schemeClr val="tx1"/>
              </a:buClr>
              <a:defRPr sz="1800" baseline="0">
                <a:solidFill>
                  <a:schemeClr val="tx1"/>
                </a:solidFill>
              </a:defRPr>
            </a:lvl1pPr>
            <a:lvl2pPr marL="742950" indent="-285750">
              <a:lnSpc>
                <a:spcPct val="100000"/>
              </a:lnSpc>
              <a:buClr>
                <a:schemeClr val="tx1"/>
              </a:buClr>
              <a:buFont typeface="Arial" panose="020B0604020202020204" pitchFamily="34" charset="0"/>
              <a:buChar char="•"/>
              <a:defRPr sz="1800">
                <a:solidFill>
                  <a:schemeClr val="tx1"/>
                </a:solidFill>
              </a:defRPr>
            </a:lvl2pPr>
            <a:lvl3pPr marL="1200150" indent="-285750">
              <a:lnSpc>
                <a:spcPct val="100000"/>
              </a:lnSpc>
              <a:buClr>
                <a:schemeClr val="tx1"/>
              </a:buClr>
              <a:buFont typeface="Arial" panose="020B0604020202020204" pitchFamily="34" charset="0"/>
              <a:buChar char="•"/>
              <a:defRPr sz="1800">
                <a:solidFill>
                  <a:schemeClr val="tx1"/>
                </a:solidFill>
              </a:defRPr>
            </a:lvl3pPr>
            <a:lvl4pPr marL="1657350" indent="-285750">
              <a:lnSpc>
                <a:spcPct val="100000"/>
              </a:lnSpc>
              <a:buClr>
                <a:schemeClr val="tx1"/>
              </a:buClr>
              <a:buFont typeface="Arial" panose="020B0604020202020204" pitchFamily="34" charset="0"/>
              <a:buChar char="•"/>
              <a:defRPr sz="1800">
                <a:solidFill>
                  <a:schemeClr val="tx1"/>
                </a:solidFill>
              </a:defRPr>
            </a:lvl4pPr>
            <a:lvl5pPr>
              <a:lnSpc>
                <a:spcPct val="100000"/>
              </a:lnSpc>
              <a:buClr>
                <a:schemeClr val="tx1"/>
              </a:buCl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163269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347472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1093571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2878432" cy="398197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5"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174038653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8E358086-F0CE-E340-8FAD-F7ED83BEDF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3DED58D8-3F1F-5842-BBFB-76A7EABB521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17681287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Blank 2">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3" name="Picture Placeholder 2">
            <a:extLst>
              <a:ext uri="{FF2B5EF4-FFF2-40B4-BE49-F238E27FC236}">
                <a16:creationId xmlns:a16="http://schemas.microsoft.com/office/drawing/2014/main" id="{5C5D2E47-5C20-8A48-9AD1-466FA50F407B}"/>
              </a:ext>
            </a:extLst>
          </p:cNvPr>
          <p:cNvSpPr>
            <a:spLocks noGrp="1"/>
          </p:cNvSpPr>
          <p:nvPr>
            <p:ph type="pic" sz="quarter" idx="10"/>
          </p:nvPr>
        </p:nvSpPr>
        <p:spPr>
          <a:xfrm>
            <a:off x="656820" y="1600200"/>
            <a:ext cx="4918075" cy="4572000"/>
          </a:xfrm>
          <a:prstGeom prst="rect">
            <a:avLst/>
          </a:prstGeom>
        </p:spPr>
        <p:txBody>
          <a:bodyPr anchor="ctr"/>
          <a:lstStyle>
            <a:lvl1pPr marL="0" indent="0" algn="ctr">
              <a:buNone/>
              <a:defRPr/>
            </a:lvl1pPr>
          </a:lstStyle>
          <a:p>
            <a:endParaRPr lang="en-US"/>
          </a:p>
        </p:txBody>
      </p:sp>
      <p:sp>
        <p:nvSpPr>
          <p:cNvPr id="7" name="Picture Placeholder 2">
            <a:extLst>
              <a:ext uri="{FF2B5EF4-FFF2-40B4-BE49-F238E27FC236}">
                <a16:creationId xmlns:a16="http://schemas.microsoft.com/office/drawing/2014/main" id="{9C89A419-7A0E-154F-BA5A-5186C7BA80F0}"/>
              </a:ext>
            </a:extLst>
          </p:cNvPr>
          <p:cNvSpPr>
            <a:spLocks noGrp="1"/>
          </p:cNvSpPr>
          <p:nvPr>
            <p:ph type="pic" sz="quarter" idx="11"/>
          </p:nvPr>
        </p:nvSpPr>
        <p:spPr>
          <a:xfrm>
            <a:off x="6617105" y="1600200"/>
            <a:ext cx="4918075" cy="4572000"/>
          </a:xfrm>
          <a:prstGeom prst="rect">
            <a:avLst/>
          </a:prstGeom>
        </p:spPr>
        <p:txBody>
          <a:bodyPr anchor="ctr"/>
          <a:lstStyle>
            <a:lvl1pPr marL="0" indent="0" algn="ctr">
              <a:buNone/>
              <a:defRPr/>
            </a:lvl1pPr>
          </a:lstStyle>
          <a:p>
            <a:endParaRPr lang="en-US"/>
          </a:p>
        </p:txBody>
      </p:sp>
      <p:sp>
        <p:nvSpPr>
          <p:cNvPr id="10" name="Slide Number Placeholder 5">
            <a:extLst>
              <a:ext uri="{FF2B5EF4-FFF2-40B4-BE49-F238E27FC236}">
                <a16:creationId xmlns:a16="http://schemas.microsoft.com/office/drawing/2014/main" id="{14CF5DB1-52D0-FE4D-A003-512236DCBCC9}"/>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38C4590B-D776-0D4C-AF97-4AF469A4906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13611756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7_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Copyright ©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88194162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CA6D-FE68-B64D-A479-7006EC84D610}"/>
              </a:ext>
            </a:extLst>
          </p:cNvPr>
          <p:cNvSpPr>
            <a:spLocks noGrp="1"/>
          </p:cNvSpPr>
          <p:nvPr>
            <p:ph type="title"/>
          </p:nvPr>
        </p:nvSpPr>
        <p:spPr>
          <a:xfrm>
            <a:off x="0" y="0"/>
            <a:ext cx="12169370" cy="1325563"/>
          </a:xfrm>
        </p:spPr>
        <p:txBody>
          <a:bodyPr>
            <a:normAutofit/>
          </a:bodyPr>
          <a:lstStyle>
            <a:lvl1pPr algn="ctr">
              <a:defRPr sz="32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6"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6396762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835039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9E7D-8EDE-2994-3BD3-062C09D857DD}"/>
              </a:ext>
            </a:extLst>
          </p:cNvPr>
          <p:cNvSpPr/>
          <p:nvPr userDrawn="1"/>
        </p:nvSpPr>
        <p:spPr>
          <a:xfrm>
            <a:off x="0" y="0"/>
            <a:ext cx="12192000" cy="6366933"/>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7293513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6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E6D0833D-9076-D84A-9714-499339381C42}"/>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CB62152-2F62-C242-B1DC-E0609A10E817}"/>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47449826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5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a:extLst>
              <a:ext uri="{FF2B5EF4-FFF2-40B4-BE49-F238E27FC236}">
                <a16:creationId xmlns:a16="http://schemas.microsoft.com/office/drawing/2014/main" id="{ECFBAAC7-1D85-CE46-A2BE-36AAC0460AE7}"/>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1281498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tx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75493358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C9A420FD-6F61-754A-AEC4-CD8891FB8AD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582720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88303"/>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148472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8E358086-F0CE-E340-8FAD-F7ED83BEDF6C}"/>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3DED58D8-3F1F-5842-BBFB-76A7EABB521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2023 CESMII - All Rights Reserved.        </a:t>
            </a:r>
          </a:p>
        </p:txBody>
      </p:sp>
    </p:spTree>
    <p:extLst>
      <p:ext uri="{BB962C8B-B14F-4D97-AF65-F5344CB8AC3E}">
        <p14:creationId xmlns:p14="http://schemas.microsoft.com/office/powerpoint/2010/main" val="34969972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0" y="1600199"/>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600198"/>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4" y="1600200"/>
            <a:ext cx="3438525" cy="4572000"/>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56A419FF-707B-2647-B89B-7676C823CB71}"/>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07FF1337-EF52-4749-9E5B-6DC6DE1638D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2023 CESMII - All Rights Reserved.        </a:t>
            </a:r>
          </a:p>
        </p:txBody>
      </p:sp>
      <p:sp>
        <p:nvSpPr>
          <p:cNvPr id="13" name="Title 1">
            <a:extLst>
              <a:ext uri="{FF2B5EF4-FFF2-40B4-BE49-F238E27FC236}">
                <a16:creationId xmlns:a16="http://schemas.microsoft.com/office/drawing/2014/main" id="{DE8D9D3F-3B88-6E40-8CE3-1D34356F703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4" name="Text Placeholder 9">
            <a:extLst>
              <a:ext uri="{FF2B5EF4-FFF2-40B4-BE49-F238E27FC236}">
                <a16:creationId xmlns:a16="http://schemas.microsoft.com/office/drawing/2014/main" id="{A164B734-45F7-3445-A73D-FA97314C8C8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806438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2023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437686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2020 CESMII - All Rights Reserved.        </a:t>
            </a:r>
          </a:p>
        </p:txBody>
      </p:sp>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dirty="0"/>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050" y="0"/>
            <a:ext cx="8439150"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4" y="0"/>
            <a:ext cx="2690716" cy="698469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1"/>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3" y="6512571"/>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4" cy="1348610"/>
          </a:xfrm>
          <a:prstGeom prst="rect">
            <a:avLst/>
          </a:prstGeom>
        </p:spPr>
      </p:pic>
    </p:spTree>
    <p:extLst>
      <p:ext uri="{BB962C8B-B14F-4D97-AF65-F5344CB8AC3E}">
        <p14:creationId xmlns:p14="http://schemas.microsoft.com/office/powerpoint/2010/main" val="1121371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1"/>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tx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258799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0"/>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l">
              <a:buNone/>
              <a:defRPr sz="2000">
                <a:solidFill>
                  <a:schemeClr val="tx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525278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        </a:t>
            </a:r>
          </a:p>
        </p:txBody>
      </p:sp>
    </p:spTree>
    <p:extLst>
      <p:ext uri="{BB962C8B-B14F-4D97-AF65-F5344CB8AC3E}">
        <p14:creationId xmlns:p14="http://schemas.microsoft.com/office/powerpoint/2010/main" val="2887635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2" name="Picture 1" descr="Shape&#10;&#10;Description automatically generated with medium confidence">
            <a:extLst>
              <a:ext uri="{FF2B5EF4-FFF2-40B4-BE49-F238E27FC236}">
                <a16:creationId xmlns:a16="http://schemas.microsoft.com/office/drawing/2014/main" id="{6B28FF7E-AA9C-4342-A9BF-BE5CA85560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9590" y="491067"/>
            <a:ext cx="2322786" cy="592794"/>
          </a:xfrm>
          <a:prstGeom prst="rect">
            <a:avLst/>
          </a:prstGeom>
        </p:spPr>
      </p:pic>
      <p:pic>
        <p:nvPicPr>
          <p:cNvPr id="3" name="Picture 2" descr="A picture containing qr code&#10;&#10;Description automatically generated">
            <a:extLst>
              <a:ext uri="{FF2B5EF4-FFF2-40B4-BE49-F238E27FC236}">
                <a16:creationId xmlns:a16="http://schemas.microsoft.com/office/drawing/2014/main" id="{ADCD2D5D-0776-17A3-3ECE-584CF849E5E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9590" y="3088340"/>
            <a:ext cx="2322786" cy="592794"/>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5A97A73B-DCD4-17B2-9D41-0F88875CAD4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9590" y="1789703"/>
            <a:ext cx="2322786" cy="592794"/>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E0A4B015-7953-5264-446B-BB45DABE842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215640" y="496694"/>
            <a:ext cx="2322786" cy="746034"/>
          </a:xfrm>
          <a:prstGeom prst="rect">
            <a:avLst/>
          </a:prstGeom>
        </p:spPr>
      </p:pic>
      <p:pic>
        <p:nvPicPr>
          <p:cNvPr id="14" name="Picture 13" descr="A black and white sign&#10;&#10;Description automatically generated with low confidence">
            <a:extLst>
              <a:ext uri="{FF2B5EF4-FFF2-40B4-BE49-F238E27FC236}">
                <a16:creationId xmlns:a16="http://schemas.microsoft.com/office/drawing/2014/main" id="{AD77F84E-65B5-96D0-42BE-DACBB280CE25}"/>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3215640" y="3088340"/>
            <a:ext cx="2322786" cy="74603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DF01DFF2-9E89-FBD3-AA78-8FB1AF5C8FB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215640" y="1792517"/>
            <a:ext cx="2322786" cy="746034"/>
          </a:xfrm>
          <a:prstGeom prst="rect">
            <a:avLst/>
          </a:prstGeom>
        </p:spPr>
      </p:pic>
    </p:spTree>
    <p:extLst>
      <p:ext uri="{BB962C8B-B14F-4D97-AF65-F5344CB8AC3E}">
        <p14:creationId xmlns:p14="http://schemas.microsoft.com/office/powerpoint/2010/main" val="23125957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7" name="Picture Placeholder 9">
            <a:extLst>
              <a:ext uri="{FF2B5EF4-FFF2-40B4-BE49-F238E27FC236}">
                <a16:creationId xmlns:a16="http://schemas.microsoft.com/office/drawing/2014/main" id="{A345B4D6-C8FA-4DA2-90DE-C4704D9AE49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73050" y="0"/>
            <a:ext cx="8439151" cy="6877696"/>
          </a:xfrm>
          <a:custGeom>
            <a:avLst/>
            <a:gdLst>
              <a:gd name="connsiteX0" fmla="*/ 0 w 8438357"/>
              <a:gd name="connsiteY0" fmla="*/ 0 h 6917122"/>
              <a:gd name="connsiteX1" fmla="*/ 8438357 w 8438357"/>
              <a:gd name="connsiteY1" fmla="*/ 0 h 6917122"/>
              <a:gd name="connsiteX2" fmla="*/ 5790432 w 8438357"/>
              <a:gd name="connsiteY2" fmla="*/ 6917122 h 6917122"/>
              <a:gd name="connsiteX3" fmla="*/ 0 w 8438357"/>
              <a:gd name="connsiteY3" fmla="*/ 6917122 h 6917122"/>
            </a:gdLst>
            <a:ahLst/>
            <a:cxnLst>
              <a:cxn ang="0">
                <a:pos x="connsiteX0" y="connsiteY0"/>
              </a:cxn>
              <a:cxn ang="0">
                <a:pos x="connsiteX1" y="connsiteY1"/>
              </a:cxn>
              <a:cxn ang="0">
                <a:pos x="connsiteX2" y="connsiteY2"/>
              </a:cxn>
              <a:cxn ang="0">
                <a:pos x="connsiteX3" y="connsiteY3"/>
              </a:cxn>
            </a:cxnLst>
            <a:rect l="l" t="t" r="r" b="b"/>
            <a:pathLst>
              <a:path w="8438357" h="6917122">
                <a:moveTo>
                  <a:pt x="0" y="0"/>
                </a:moveTo>
                <a:lnTo>
                  <a:pt x="8438357" y="0"/>
                </a:lnTo>
                <a:lnTo>
                  <a:pt x="5790432" y="6917122"/>
                </a:lnTo>
                <a:lnTo>
                  <a:pt x="0" y="6917122"/>
                </a:lnTo>
                <a:close/>
              </a:path>
            </a:pathLst>
          </a:custGeom>
        </p:spPr>
      </p:pic>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D8911-7987-45D8-93D6-32A3594E5464}"/>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170175" y="3658242"/>
            <a:ext cx="14532349" cy="4574311"/>
          </a:xfrm>
          <a:prstGeom prst="rect">
            <a:avLst/>
          </a:prstGeom>
        </p:spPr>
      </p:pic>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81014"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5476" y="2885488"/>
            <a:ext cx="4198915" cy="1348611"/>
          </a:xfrm>
          <a:prstGeom prst="rect">
            <a:avLst/>
          </a:prstGeom>
        </p:spPr>
      </p:pic>
      <p:sp>
        <p:nvSpPr>
          <p:cNvPr id="13" name="TextBox 12">
            <a:extLst>
              <a:ext uri="{FF2B5EF4-FFF2-40B4-BE49-F238E27FC236}">
                <a16:creationId xmlns:a16="http://schemas.microsoft.com/office/drawing/2014/main" id="{4EEFDF64-4B66-4D00-8CE0-8823A7B63CC5}"/>
              </a:ext>
            </a:extLst>
          </p:cNvPr>
          <p:cNvSpPr txBox="1"/>
          <p:nvPr userDrawn="1"/>
        </p:nvSpPr>
        <p:spPr>
          <a:xfrm>
            <a:off x="8697484" y="1769200"/>
            <a:ext cx="3068276" cy="508088"/>
          </a:xfrm>
          <a:prstGeom prst="rect">
            <a:avLst/>
          </a:prstGeom>
          <a:noFill/>
        </p:spPr>
        <p:txBody>
          <a:bodyPr wrap="none" rtlCol="0">
            <a:spAutoFit/>
          </a:bodyPr>
          <a:lstStyle/>
          <a:p>
            <a:pPr algn="r"/>
            <a:r>
              <a:rPr lang="en-US" sz="1351">
                <a:solidFill>
                  <a:schemeClr val="bg1"/>
                </a:solidFill>
                <a:latin typeface="Calibri" panose="020F0502020204030204" pitchFamily="34" charset="0"/>
                <a:cs typeface="Calibri" panose="020F0502020204030204" pitchFamily="34" charset="0"/>
              </a:rPr>
              <a:t>Accelerating the</a:t>
            </a:r>
            <a:br>
              <a:rPr lang="en-US" sz="1351">
                <a:solidFill>
                  <a:schemeClr val="bg1"/>
                </a:solidFill>
                <a:latin typeface="Calibri" panose="020F0502020204030204" pitchFamily="34" charset="0"/>
                <a:cs typeface="Calibri" panose="020F0502020204030204" pitchFamily="34" charset="0"/>
              </a:rPr>
            </a:br>
            <a:r>
              <a:rPr lang="en-US" sz="1351">
                <a:solidFill>
                  <a:schemeClr val="bg1"/>
                </a:solidFill>
                <a:latin typeface="Calibri" panose="020F0502020204030204" pitchFamily="34" charset="0"/>
                <a:cs typeface="Calibri" panose="020F0502020204030204" pitchFamily="34" charset="0"/>
              </a:rPr>
              <a:t>Democratization of Smart Manufacturing</a:t>
            </a:r>
          </a:p>
        </p:txBody>
      </p:sp>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2023 CESMII - All Rights Reserved.        </a:t>
            </a:r>
          </a:p>
        </p:txBody>
      </p:sp>
    </p:spTree>
    <p:extLst>
      <p:ext uri="{BB962C8B-B14F-4D97-AF65-F5344CB8AC3E}">
        <p14:creationId xmlns:p14="http://schemas.microsoft.com/office/powerpoint/2010/main" val="207670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D5194-C4EB-B291-DB43-FD5AE7ADF817}"/>
              </a:ext>
            </a:extLst>
          </p:cNvPr>
          <p:cNvSpPr/>
          <p:nvPr userDrawn="1"/>
        </p:nvSpPr>
        <p:spPr>
          <a:xfrm>
            <a:off x="0" y="0"/>
            <a:ext cx="12192000" cy="6366932"/>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55540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2C7BE8B-91F4-4A54-A7B1-03EE64BCAD5D}"/>
              </a:ext>
            </a:extLst>
          </p:cNvPr>
          <p:cNvSpPr txBox="1">
            <a:spLocks/>
          </p:cNvSpPr>
          <p:nvPr userDrawn="1"/>
        </p:nvSpPr>
        <p:spPr>
          <a:xfrm>
            <a:off x="283015" y="6528338"/>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2023 CESMII - All Rights Reserved.        </a:t>
            </a:r>
          </a:p>
        </p:txBody>
      </p:sp>
      <p:cxnSp>
        <p:nvCxnSpPr>
          <p:cNvPr id="8" name="Straight Connector 7">
            <a:extLst>
              <a:ext uri="{FF2B5EF4-FFF2-40B4-BE49-F238E27FC236}">
                <a16:creationId xmlns:a16="http://schemas.microsoft.com/office/drawing/2014/main" id="{CD1FDB3A-79BC-4DB7-95FE-27F4A466F685}"/>
              </a:ext>
            </a:extLst>
          </p:cNvPr>
          <p:cNvCxnSpPr>
            <a:cxnSpLocks/>
          </p:cNvCxnSpPr>
          <p:nvPr userDrawn="1"/>
        </p:nvCxnSpPr>
        <p:spPr>
          <a:xfrm flipH="1">
            <a:off x="5475385" y="1"/>
            <a:ext cx="2690716" cy="6984695"/>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2">
            <a:extLst>
              <a:ext uri="{FF2B5EF4-FFF2-40B4-BE49-F238E27FC236}">
                <a16:creationId xmlns:a16="http://schemas.microsoft.com/office/drawing/2014/main" id="{B31B0153-3196-4C57-BFAB-FF056DFCFF22}"/>
              </a:ext>
            </a:extLst>
          </p:cNvPr>
          <p:cNvSpPr txBox="1">
            <a:spLocks/>
          </p:cNvSpPr>
          <p:nvPr userDrawn="1"/>
        </p:nvSpPr>
        <p:spPr>
          <a:xfrm>
            <a:off x="11357566" y="6512572"/>
            <a:ext cx="43832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z="1200" smtClean="0"/>
              <a:pPr/>
              <a:t>‹#›</a:t>
            </a:fld>
            <a:endParaRPr lang="en-US" sz="1200"/>
          </a:p>
        </p:txBody>
      </p:sp>
      <p:pic>
        <p:nvPicPr>
          <p:cNvPr id="11" name="Picture 10">
            <a:extLst>
              <a:ext uri="{FF2B5EF4-FFF2-40B4-BE49-F238E27FC236}">
                <a16:creationId xmlns:a16="http://schemas.microsoft.com/office/drawing/2014/main" id="{BE314639-741F-4435-A879-97B749C52B0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10615" y="335577"/>
            <a:ext cx="2348116" cy="754169"/>
          </a:xfrm>
          <a:prstGeom prst="rect">
            <a:avLst/>
          </a:prstGeom>
        </p:spPr>
      </p:pic>
      <p:pic>
        <p:nvPicPr>
          <p:cNvPr id="3" name="Picture 2">
            <a:extLst>
              <a:ext uri="{FF2B5EF4-FFF2-40B4-BE49-F238E27FC236}">
                <a16:creationId xmlns:a16="http://schemas.microsoft.com/office/drawing/2014/main" id="{3976C8DE-DB59-4F73-A4BF-5F7374F2D691}"/>
              </a:ext>
            </a:extLst>
          </p:cNvPr>
          <p:cNvPicPr>
            <a:picLocks noChangeAspect="1"/>
          </p:cNvPicPr>
          <p:nvPr userDrawn="1"/>
        </p:nvPicPr>
        <p:blipFill>
          <a:blip r:embed="rId4">
            <a:clrChange>
              <a:clrFrom>
                <a:srgbClr val="FFFFFF"/>
              </a:clrFrom>
              <a:clrTo>
                <a:srgbClr val="FFFFFF">
                  <a:alpha val="0"/>
                </a:srgbClr>
              </a:clrTo>
            </a:clrChange>
          </a:blip>
          <a:stretch>
            <a:fillRect/>
          </a:stretch>
        </p:blipFill>
        <p:spPr>
          <a:xfrm>
            <a:off x="-7815" y="1709"/>
            <a:ext cx="8124825" cy="6875988"/>
          </a:xfrm>
          <a:prstGeom prst="rect">
            <a:avLst/>
          </a:prstGeom>
        </p:spPr>
      </p:pic>
      <p:pic>
        <p:nvPicPr>
          <p:cNvPr id="13" name="Picture 12">
            <a:extLst>
              <a:ext uri="{FF2B5EF4-FFF2-40B4-BE49-F238E27FC236}">
                <a16:creationId xmlns:a16="http://schemas.microsoft.com/office/drawing/2014/main" id="{7BB26D98-C330-3107-15E6-608CE082FEE0}"/>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170175" y="3955230"/>
            <a:ext cx="14532349" cy="4574311"/>
          </a:xfrm>
          <a:prstGeom prst="rect">
            <a:avLst/>
          </a:prstGeom>
        </p:spPr>
      </p:pic>
    </p:spTree>
    <p:extLst>
      <p:ext uri="{BB962C8B-B14F-4D97-AF65-F5344CB8AC3E}">
        <p14:creationId xmlns:p14="http://schemas.microsoft.com/office/powerpoint/2010/main" val="42793705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ain Text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73667"/>
          </a:xfrm>
          <a:prstGeom prst="rect">
            <a:avLst/>
          </a:prstGeom>
        </p:spPr>
        <p:txBody>
          <a:bodyPr vert="horz" lIns="91440" tIns="45720" rIns="91440" bIns="45720" rtlCol="0" anchor="b">
            <a:normAutofit/>
          </a:bodyPr>
          <a:lstStyle>
            <a:lvl1pPr>
              <a:defRPr sz="3600"/>
            </a:lvl1pPr>
          </a:lstStyle>
          <a:p>
            <a:r>
              <a:rPr lang="en-US"/>
              <a:t>Click to edit Master title style</a:t>
            </a:r>
          </a:p>
        </p:txBody>
      </p:sp>
      <p:sp>
        <p:nvSpPr>
          <p:cNvPr id="9" name="Text Placeholder 9">
            <a:extLst>
              <a:ext uri="{FF2B5EF4-FFF2-40B4-BE49-F238E27FC236}">
                <a16:creationId xmlns:a16="http://schemas.microsoft.com/office/drawing/2014/main" id="{616D9BAD-D023-4DC2-9129-1FF2B3359A72}"/>
              </a:ext>
            </a:extLst>
          </p:cNvPr>
          <p:cNvSpPr>
            <a:spLocks noGrp="1"/>
          </p:cNvSpPr>
          <p:nvPr>
            <p:ph type="body" sz="quarter" idx="13" hasCustomPrompt="1"/>
          </p:nvPr>
        </p:nvSpPr>
        <p:spPr>
          <a:xfrm>
            <a:off x="838200" y="973668"/>
            <a:ext cx="10515600" cy="342515"/>
          </a:xfrm>
        </p:spPr>
        <p:txBody>
          <a:bodyPr>
            <a:noAutofit/>
          </a:bodyPr>
          <a:lstStyle>
            <a:lvl1pPr marL="0" indent="0">
              <a:buNone/>
              <a:defRPr sz="1400">
                <a:solidFill>
                  <a:schemeClr val="accent1"/>
                </a:solidFill>
              </a:defRPr>
            </a:lvl1pPr>
            <a:lvl2pPr marL="457189" indent="0">
              <a:buNone/>
              <a:defRPr/>
            </a:lvl2pPr>
          </a:lstStyle>
          <a:p>
            <a:pPr lvl="0"/>
            <a:r>
              <a:rPr lang="en-US"/>
              <a:t>Insert your subtitle here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507068"/>
            <a:ext cx="10515600" cy="466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7722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73667"/>
          </a:xfrm>
          <a:prstGeom prst="rect">
            <a:avLst/>
          </a:prstGeom>
        </p:spPr>
        <p:txBody>
          <a:bodyPr vert="horz" lIns="91440" tIns="45720" rIns="91440" bIns="45720" rtlCol="0" anchor="b">
            <a:normAutofit/>
          </a:bodyPr>
          <a:lstStyle>
            <a:lvl1pPr algn="ctr">
              <a:defRPr sz="3600"/>
            </a:lvl1p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083734"/>
            <a:ext cx="10515600" cy="50932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10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51056"/>
          </a:xfrm>
          <a:prstGeom prst="rect">
            <a:avLst/>
          </a:prstGeom>
        </p:spPr>
        <p:txBody>
          <a:bodyPr vert="horz" lIns="91440" tIns="45720" rIns="91440" bIns="45720" rtlCol="0" anchor="b">
            <a:normAutofit/>
          </a:bodyPr>
          <a:lstStyle>
            <a:lvl1pPr algn="ctr">
              <a:defRPr sz="3600"/>
            </a:lvl1p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8"/>
            <a:ext cx="10515600" cy="365125"/>
          </a:xfrm>
        </p:spPr>
        <p:txBody>
          <a:bodyPr>
            <a:noAutofit/>
          </a:bodyPr>
          <a:lstStyle>
            <a:lvl1pPr marL="0" indent="0">
              <a:buNone/>
              <a:defRPr sz="1400">
                <a:solidFill>
                  <a:schemeClr val="accent1"/>
                </a:solidFill>
              </a:defRPr>
            </a:lvl1pPr>
            <a:lvl2pPr marL="457189" indent="0">
              <a:buNone/>
              <a:defRPr/>
            </a:lvl2pPr>
          </a:lstStyle>
          <a:p>
            <a:pPr lvl="0"/>
            <a:r>
              <a:rPr lang="en-US"/>
              <a:t>Insert your subtitle here</a:t>
            </a:r>
          </a:p>
        </p:txBody>
      </p:sp>
    </p:spTree>
    <p:extLst>
      <p:ext uri="{BB962C8B-B14F-4D97-AF65-F5344CB8AC3E}">
        <p14:creationId xmlns:p14="http://schemas.microsoft.com/office/powerpoint/2010/main" val="2081478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2"/>
            <a:ext cx="10515600" cy="965199"/>
          </a:xfrm>
          <a:prstGeom prst="rect">
            <a:avLst/>
          </a:prstGeom>
        </p:spPr>
        <p:txBody>
          <a:bodyPr vert="horz" lIns="91440" tIns="45720" rIns="91440" bIns="45720" rtlCol="0" anchor="b">
            <a:normAutofit/>
          </a:bodyPr>
          <a:lstStyle>
            <a:lvl1pPr algn="ctr">
              <a:defRPr sz="3600"/>
            </a:lvl1p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3939077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Layout w/Banne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151540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9162733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9027631E-B975-40A3-A5A9-3E91B05D18A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85188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C17AC3AF-D55E-4FF4-8AB1-95644CEA18CA}"/>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60671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screen">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98F65BB5-16BE-4DA3-9752-82DE0273781F}"/>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9369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5139958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351"/>
          </a:p>
        </p:txBody>
      </p:sp>
      <p:sp>
        <p:nvSpPr>
          <p:cNvPr id="35" name="Title 1">
            <a:extLst>
              <a:ext uri="{FF2B5EF4-FFF2-40B4-BE49-F238E27FC236}">
                <a16:creationId xmlns:a16="http://schemas.microsoft.com/office/drawing/2014/main" id="{C4D447DD-E9E6-46DE-9DA2-E94F875468C3}"/>
              </a:ext>
            </a:extLst>
          </p:cNvPr>
          <p:cNvSpPr txBox="1">
            <a:spLocks/>
          </p:cNvSpPr>
          <p:nvPr userDrawn="1"/>
        </p:nvSpPr>
        <p:spPr>
          <a:xfrm>
            <a:off x="1" y="3447174"/>
            <a:ext cx="12192000" cy="874609"/>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Democratizing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S</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MART </a:t>
            </a:r>
            <a:r>
              <a:rPr kumimoji="0" lang="en-US" sz="40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M</a:t>
            </a:r>
            <a:r>
              <a:rPr kumimoji="0" lang="en-US" sz="4000" b="0"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rPr>
              <a:t>ANUFACTURING</a:t>
            </a:r>
          </a:p>
        </p:txBody>
      </p:sp>
      <p:sp>
        <p:nvSpPr>
          <p:cNvPr id="37" name="TextBox 36">
            <a:extLst>
              <a:ext uri="{FF2B5EF4-FFF2-40B4-BE49-F238E27FC236}">
                <a16:creationId xmlns:a16="http://schemas.microsoft.com/office/drawing/2014/main" id="{37914519-0F4C-49DB-BFAA-9CAEDDFD0788}"/>
              </a:ext>
            </a:extLst>
          </p:cNvPr>
          <p:cNvSpPr txBox="1"/>
          <p:nvPr userDrawn="1"/>
        </p:nvSpPr>
        <p:spPr>
          <a:xfrm>
            <a:off x="5583684" y="6523511"/>
            <a:ext cx="1024639" cy="246221"/>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alibri" panose="020F0502020204030204" pitchFamily="34" charset="0"/>
                <a:cs typeface="Calibri" panose="020F0502020204030204" pitchFamily="34" charset="0"/>
              </a:rPr>
              <a:t>www.cesmii.org</a:t>
            </a:r>
          </a:p>
        </p:txBody>
      </p:sp>
      <p:pic>
        <p:nvPicPr>
          <p:cNvPr id="39" name="Picture 38" descr="A picture containing drawing, plate&#10;&#10;Description automatically generated">
            <a:extLst>
              <a:ext uri="{FF2B5EF4-FFF2-40B4-BE49-F238E27FC236}">
                <a16:creationId xmlns:a16="http://schemas.microsoft.com/office/drawing/2014/main" id="{6509718B-42F1-4050-B201-C1922108A00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0788" y="2146579"/>
            <a:ext cx="2450429" cy="788223"/>
          </a:xfrm>
          <a:prstGeom prst="rect">
            <a:avLst/>
          </a:prstGeom>
        </p:spPr>
      </p:pic>
      <p:sp>
        <p:nvSpPr>
          <p:cNvPr id="41" name="Slide Number Placeholder 5">
            <a:extLst>
              <a:ext uri="{FF2B5EF4-FFF2-40B4-BE49-F238E27FC236}">
                <a16:creationId xmlns:a16="http://schemas.microsoft.com/office/drawing/2014/main" id="{A0B0729C-540E-4BC1-8068-7A3003B15603}"/>
              </a:ext>
            </a:extLst>
          </p:cNvPr>
          <p:cNvSpPr txBox="1">
            <a:spLocks/>
          </p:cNvSpPr>
          <p:nvPr userDrawn="1"/>
        </p:nvSpPr>
        <p:spPr>
          <a:xfrm>
            <a:off x="9010827" y="6496244"/>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43" name="Title 1">
            <a:extLst>
              <a:ext uri="{FF2B5EF4-FFF2-40B4-BE49-F238E27FC236}">
                <a16:creationId xmlns:a16="http://schemas.microsoft.com/office/drawing/2014/main" id="{01F432E1-36DD-4B2F-BB55-FC07013070FA}"/>
              </a:ext>
            </a:extLst>
          </p:cNvPr>
          <p:cNvSpPr txBox="1">
            <a:spLocks/>
          </p:cNvSpPr>
          <p:nvPr userDrawn="1"/>
        </p:nvSpPr>
        <p:spPr>
          <a:xfrm>
            <a:off x="2860998" y="481258"/>
            <a:ext cx="6470009" cy="788223"/>
          </a:xfrm>
          <a:prstGeom prst="rect">
            <a:avLst/>
          </a:prstGeom>
          <a:noFill/>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lang="en-US" sz="4800" b="1">
                <a:solidFill>
                  <a:prstClr val="white"/>
                </a:solidFill>
                <a:latin typeface="HGMaruGothicMPRO" panose="020B0400000000000000" pitchFamily="34" charset="-128"/>
                <a:ea typeface="HGMaruGothicMPRO" panose="020B0400000000000000" pitchFamily="34" charset="-128"/>
                <a:cs typeface="Microsoft GothicNeo" panose="020B0503020000020004" pitchFamily="34" charset="-127"/>
              </a:rPr>
              <a:t>Engage with us!</a:t>
            </a:r>
            <a:endParaRPr kumimoji="0" lang="en-US" sz="4800" b="1" i="0" u="none" strike="noStrike" kern="1200" cap="none" spc="0" normalizeH="0" baseline="0" noProof="0">
              <a:ln>
                <a:noFill/>
              </a:ln>
              <a:solidFill>
                <a:prstClr val="white"/>
              </a:solidFill>
              <a:effectLst/>
              <a:uLnTx/>
              <a:uFillTx/>
              <a:latin typeface="HGMaruGothicMPRO" panose="020B0400000000000000" pitchFamily="34" charset="-128"/>
              <a:ea typeface="HGMaruGothicMPRO" panose="020B0400000000000000" pitchFamily="34" charset="-128"/>
              <a:cs typeface="Microsoft GothicNeo" panose="020B0503020000020004" pitchFamily="34" charset="-127"/>
            </a:endParaRPr>
          </a:p>
        </p:txBody>
      </p:sp>
      <p:pic>
        <p:nvPicPr>
          <p:cNvPr id="45" name="Picture 44">
            <a:extLst>
              <a:ext uri="{FF2B5EF4-FFF2-40B4-BE49-F238E27FC236}">
                <a16:creationId xmlns:a16="http://schemas.microsoft.com/office/drawing/2014/main" id="{04351979-084D-4253-9395-E0A9D9C83B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66989" y="4809789"/>
            <a:ext cx="7658027" cy="1298249"/>
          </a:xfrm>
          <a:prstGeom prst="rect">
            <a:avLst/>
          </a:prstGeom>
        </p:spPr>
      </p:pic>
    </p:spTree>
    <p:extLst>
      <p:ext uri="{BB962C8B-B14F-4D97-AF65-F5344CB8AC3E}">
        <p14:creationId xmlns:p14="http://schemas.microsoft.com/office/powerpoint/2010/main" val="1727544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5" name="Picture Placeholder 3">
            <a:extLst>
              <a:ext uri="{FF2B5EF4-FFF2-40B4-BE49-F238E27FC236}">
                <a16:creationId xmlns:a16="http://schemas.microsoft.com/office/drawing/2014/main" id="{847793D2-BCA6-FC77-E4FD-492B1D402558}"/>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31532" y="-13718"/>
            <a:ext cx="12252960" cy="6380651"/>
          </a:xfrm>
          <a:prstGeom prst="rect">
            <a:avLst/>
          </a:prstGeom>
        </p:spPr>
      </p:pic>
    </p:spTree>
    <p:extLst>
      <p:ext uri="{BB962C8B-B14F-4D97-AF65-F5344CB8AC3E}">
        <p14:creationId xmlns:p14="http://schemas.microsoft.com/office/powerpoint/2010/main" val="39399288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CCA1880A-8FBE-1388-91C8-98BB075C1458}"/>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3" name="Slide Number Placeholder 5">
            <a:extLst>
              <a:ext uri="{FF2B5EF4-FFF2-40B4-BE49-F238E27FC236}">
                <a16:creationId xmlns:a16="http://schemas.microsoft.com/office/drawing/2014/main" id="{2BA6767D-782C-2CBB-EFC5-CFF7836350BF}"/>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5731401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Tree>
    <p:extLst>
      <p:ext uri="{BB962C8B-B14F-4D97-AF65-F5344CB8AC3E}">
        <p14:creationId xmlns:p14="http://schemas.microsoft.com/office/powerpoint/2010/main" val="18491332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8F52014F-0FF4-ED48-6582-A30D9C9630CC}"/>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3" name="Slide Number Placeholder 5">
            <a:extLst>
              <a:ext uri="{FF2B5EF4-FFF2-40B4-BE49-F238E27FC236}">
                <a16:creationId xmlns:a16="http://schemas.microsoft.com/office/drawing/2014/main" id="{83D3B0CD-26FD-C26F-17FE-161B703BE312}"/>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9308797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4" name="Title 1">
            <a:extLst>
              <a:ext uri="{FF2B5EF4-FFF2-40B4-BE49-F238E27FC236}">
                <a16:creationId xmlns:a16="http://schemas.microsoft.com/office/drawing/2014/main" id="{98AA3E60-0EF2-EC46-8F64-2ED64EBB7816}"/>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96127903-07AB-504B-819D-F2E5CE603201}"/>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
        <p:nvSpPr>
          <p:cNvPr id="2" name="Slide Number Placeholder 5">
            <a:extLst>
              <a:ext uri="{FF2B5EF4-FFF2-40B4-BE49-F238E27FC236}">
                <a16:creationId xmlns:a16="http://schemas.microsoft.com/office/drawing/2014/main" id="{38F25D09-5DF8-89D1-FB5F-810940421BED}"/>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1024319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1210D473-56D0-1D0A-B35F-9099D8DA4C71}"/>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3" name="Slide Number Placeholder 5">
            <a:extLst>
              <a:ext uri="{FF2B5EF4-FFF2-40B4-BE49-F238E27FC236}">
                <a16:creationId xmlns:a16="http://schemas.microsoft.com/office/drawing/2014/main" id="{1B5A416E-6F87-5ACA-9FAA-747CAE8664F3}"/>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62193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Tree>
    <p:extLst>
      <p:ext uri="{BB962C8B-B14F-4D97-AF65-F5344CB8AC3E}">
        <p14:creationId xmlns:p14="http://schemas.microsoft.com/office/powerpoint/2010/main" val="2469545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4" name="Title 1">
            <a:extLst>
              <a:ext uri="{FF2B5EF4-FFF2-40B4-BE49-F238E27FC236}">
                <a16:creationId xmlns:a16="http://schemas.microsoft.com/office/drawing/2014/main" id="{E6D0833D-9076-D84A-9714-499339381C42}"/>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DCB62152-2F62-C242-B1DC-E0609A10E817}"/>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
        <p:nvSpPr>
          <p:cNvPr id="2" name="Slide Number Placeholder 5">
            <a:extLst>
              <a:ext uri="{FF2B5EF4-FFF2-40B4-BE49-F238E27FC236}">
                <a16:creationId xmlns:a16="http://schemas.microsoft.com/office/drawing/2014/main" id="{7EB83892-2A30-EF96-0FDF-8CBADBB2F573}"/>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3" name="Slide Number Placeholder 5">
            <a:extLst>
              <a:ext uri="{FF2B5EF4-FFF2-40B4-BE49-F238E27FC236}">
                <a16:creationId xmlns:a16="http://schemas.microsoft.com/office/drawing/2014/main" id="{D7426A86-140A-2611-0555-805B6EFEE10F}"/>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23463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sp>
        <p:nvSpPr>
          <p:cNvPr id="3" name="Content Placeholder 2">
            <a:extLst>
              <a:ext uri="{FF2B5EF4-FFF2-40B4-BE49-F238E27FC236}">
                <a16:creationId xmlns:a16="http://schemas.microsoft.com/office/drawing/2014/main" id="{ECFBAAC7-1D85-CE46-A2BE-36AAC0460AE7}"/>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 name="Slide Number Placeholder 5">
            <a:extLst>
              <a:ext uri="{FF2B5EF4-FFF2-40B4-BE49-F238E27FC236}">
                <a16:creationId xmlns:a16="http://schemas.microsoft.com/office/drawing/2014/main" id="{FC613C6A-3F3A-CA78-E444-F08A9EE80D88}"/>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4" name="Slide Number Placeholder 5">
            <a:extLst>
              <a:ext uri="{FF2B5EF4-FFF2-40B4-BE49-F238E27FC236}">
                <a16:creationId xmlns:a16="http://schemas.microsoft.com/office/drawing/2014/main" id="{59C77D56-5548-0215-695F-6D36D719E2AF}"/>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49129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5" name="Picture Placeholder 3">
            <a:extLst>
              <a:ext uri="{FF2B5EF4-FFF2-40B4-BE49-F238E27FC236}">
                <a16:creationId xmlns:a16="http://schemas.microsoft.com/office/drawing/2014/main" id="{847793D2-BCA6-FC77-E4FD-492B1D402558}"/>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31532" y="-13718"/>
            <a:ext cx="12252960" cy="6380651"/>
          </a:xfrm>
          <a:prstGeom prst="rect">
            <a:avLst/>
          </a:prstGeom>
        </p:spPr>
      </p:pic>
    </p:spTree>
    <p:extLst>
      <p:ext uri="{BB962C8B-B14F-4D97-AF65-F5344CB8AC3E}">
        <p14:creationId xmlns:p14="http://schemas.microsoft.com/office/powerpoint/2010/main" val="3401414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4" name="Content Placeholder 2">
            <a:extLst>
              <a:ext uri="{FF2B5EF4-FFF2-40B4-BE49-F238E27FC236}">
                <a16:creationId xmlns:a16="http://schemas.microsoft.com/office/drawing/2014/main" id="{C9A420FD-6F61-754A-AEC4-CD8891FB8AD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2" name="Slide Number Placeholder 5">
            <a:extLst>
              <a:ext uri="{FF2B5EF4-FFF2-40B4-BE49-F238E27FC236}">
                <a16:creationId xmlns:a16="http://schemas.microsoft.com/office/drawing/2014/main" id="{B74A4E19-FD5C-3BAA-2E61-F56712CC1BA4}"/>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3" name="Slide Number Placeholder 5">
            <a:extLst>
              <a:ext uri="{FF2B5EF4-FFF2-40B4-BE49-F238E27FC236}">
                <a16:creationId xmlns:a16="http://schemas.microsoft.com/office/drawing/2014/main" id="{364538CC-6385-F3F6-DA5D-3C3D2D36B998}"/>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6826848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800"/>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4" name="Content Placeholder 2">
            <a:extLst>
              <a:ext uri="{FF2B5EF4-FFF2-40B4-BE49-F238E27FC236}">
                <a16:creationId xmlns:a16="http://schemas.microsoft.com/office/drawing/2014/main" id="{2D265885-83BE-2243-8D86-B14E3AFFB5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2" name="Slide Number Placeholder 5">
            <a:extLst>
              <a:ext uri="{FF2B5EF4-FFF2-40B4-BE49-F238E27FC236}">
                <a16:creationId xmlns:a16="http://schemas.microsoft.com/office/drawing/2014/main" id="{4381FFD5-FF82-3E10-2DA4-0A3F659654C5}"/>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3" name="Slide Number Placeholder 5">
            <a:extLst>
              <a:ext uri="{FF2B5EF4-FFF2-40B4-BE49-F238E27FC236}">
                <a16:creationId xmlns:a16="http://schemas.microsoft.com/office/drawing/2014/main" id="{5F354474-2BA8-DE0B-3A8C-97FCB9BEBF44}"/>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42361223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3127880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Subhead">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8" name="Slide Number Placeholder 5">
            <a:extLst>
              <a:ext uri="{FF2B5EF4-FFF2-40B4-BE49-F238E27FC236}">
                <a16:creationId xmlns:a16="http://schemas.microsoft.com/office/drawing/2014/main" id="{46985BCC-3DAE-124D-B075-4DFD22B21C9E}"/>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CE34FCFA-B738-3043-9688-364609368F8A}"/>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11" name="Title 1">
            <a:extLst>
              <a:ext uri="{FF2B5EF4-FFF2-40B4-BE49-F238E27FC236}">
                <a16:creationId xmlns:a16="http://schemas.microsoft.com/office/drawing/2014/main" id="{0445ABE1-D1E7-F145-AA3E-A31A37C8594C}"/>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2" name="Text Placeholder 9">
            <a:extLst>
              <a:ext uri="{FF2B5EF4-FFF2-40B4-BE49-F238E27FC236}">
                <a16:creationId xmlns:a16="http://schemas.microsoft.com/office/drawing/2014/main" id="{4F289E27-09B5-5043-A47C-A74207AEEF8F}"/>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806680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283014" y="5053606"/>
            <a:ext cx="11642286"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283014" y="1600200"/>
            <a:ext cx="11642286" cy="3254280"/>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7D7C0946-9A99-0946-B0AF-8446391901D3}"/>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C9B0AF69-945B-2448-A4A3-18285B7250DC}"/>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2" name="Title 1">
            <a:extLst>
              <a:ext uri="{FF2B5EF4-FFF2-40B4-BE49-F238E27FC236}">
                <a16:creationId xmlns:a16="http://schemas.microsoft.com/office/drawing/2014/main" id="{B17B77AC-C133-E547-BDFF-FEEF43BBAC04}"/>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4C5BC324-B8C6-7E41-A3F6-099F985B5BEF}"/>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9862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D267FA03-8427-3146-864A-78CE3D0AF30C}"/>
              </a:ext>
            </a:extLst>
          </p:cNvPr>
          <p:cNvSpPr>
            <a:spLocks noGrp="1"/>
          </p:cNvSpPr>
          <p:nvPr>
            <p:ph sz="quarter" idx="19"/>
          </p:nvPr>
        </p:nvSpPr>
        <p:spPr>
          <a:xfrm>
            <a:off x="3395908"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BB74AD52-45C2-484C-A10C-DB2337B09723}"/>
              </a:ext>
            </a:extLst>
          </p:cNvPr>
          <p:cNvSpPr>
            <a:spLocks noGrp="1"/>
          </p:cNvSpPr>
          <p:nvPr>
            <p:ph sz="quarter" idx="20"/>
          </p:nvPr>
        </p:nvSpPr>
        <p:spPr>
          <a:xfrm>
            <a:off x="6093952"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AFC720BA-F44E-0E40-A439-CCA2FC87E1A0}"/>
              </a:ext>
            </a:extLst>
          </p:cNvPr>
          <p:cNvSpPr>
            <a:spLocks noGrp="1"/>
          </p:cNvSpPr>
          <p:nvPr>
            <p:ph sz="quarter" idx="21"/>
          </p:nvPr>
        </p:nvSpPr>
        <p:spPr>
          <a:xfrm>
            <a:off x="8803285"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 name="Content Placeholder 2">
            <a:extLst>
              <a:ext uri="{FF2B5EF4-FFF2-40B4-BE49-F238E27FC236}">
                <a16:creationId xmlns:a16="http://schemas.microsoft.com/office/drawing/2014/main" id="{B94C4E30-D8EC-CD4C-B0A9-EE4DC3F1080B}"/>
              </a:ext>
            </a:extLst>
          </p:cNvPr>
          <p:cNvSpPr>
            <a:spLocks noGrp="1"/>
          </p:cNvSpPr>
          <p:nvPr>
            <p:ph sz="quarter" idx="18"/>
          </p:nvPr>
        </p:nvSpPr>
        <p:spPr>
          <a:xfrm>
            <a:off x="697863" y="1630680"/>
            <a:ext cx="2520000" cy="454152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2" name="Slide Number Placeholder 5">
            <a:extLst>
              <a:ext uri="{FF2B5EF4-FFF2-40B4-BE49-F238E27FC236}">
                <a16:creationId xmlns:a16="http://schemas.microsoft.com/office/drawing/2014/main" id="{1FF3CB7E-59D4-2946-942E-AB1D789F81B8}"/>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6A75F077-A496-3448-B2E0-DF8A3E83BAAC}"/>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5" name="Title 1">
            <a:extLst>
              <a:ext uri="{FF2B5EF4-FFF2-40B4-BE49-F238E27FC236}">
                <a16:creationId xmlns:a16="http://schemas.microsoft.com/office/drawing/2014/main" id="{71C76A2C-B8CF-6F41-BBAD-DF281283B2E5}"/>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6" name="Text Placeholder 9">
            <a:extLst>
              <a:ext uri="{FF2B5EF4-FFF2-40B4-BE49-F238E27FC236}">
                <a16:creationId xmlns:a16="http://schemas.microsoft.com/office/drawing/2014/main" id="{DF930E80-6722-7F45-87EB-0EE07FCE6947}"/>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3604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tmplLst>
          <p:tmpl lvl="1">
            <p:tnLst>
              <p:par>
                <p:cTn presetID="10" presetClass="entr" presetSubtype="0"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fade">
                      <p:cBhvr>
                        <p:cTn dur="500"/>
                        <p:tgtEl>
                          <p:spTgt spid="26"/>
                        </p:tgtEl>
                      </p:cBhvr>
                    </p:animEffect>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D19C3E4-9A91-4A56-B588-962A44C1A52A}"/>
              </a:ext>
            </a:extLst>
          </p:cNvPr>
          <p:cNvSpPr>
            <a:spLocks noGrp="1"/>
          </p:cNvSpPr>
          <p:nvPr>
            <p:ph type="pic" sz="quarter" idx="14"/>
          </p:nvPr>
        </p:nvSpPr>
        <p:spPr>
          <a:xfrm>
            <a:off x="319491" y="1600200"/>
            <a:ext cx="4666294" cy="4572000"/>
          </a:xfrm>
          <a:prstGeom prst="rect">
            <a:avLst/>
          </a:prstGeom>
        </p:spPr>
        <p:txBody>
          <a:bodyPr anchor="ctr"/>
          <a:lstStyle>
            <a:lvl1pPr marL="0" indent="0" algn="ctr">
              <a:buNone/>
              <a:defRPr/>
            </a:lvl1pPr>
          </a:lstStyle>
          <a:p>
            <a:endParaRPr lang="en-ID"/>
          </a:p>
        </p:txBody>
      </p:sp>
      <p:sp>
        <p:nvSpPr>
          <p:cNvPr id="12" name="Picture Placeholder 10">
            <a:extLst>
              <a:ext uri="{FF2B5EF4-FFF2-40B4-BE49-F238E27FC236}">
                <a16:creationId xmlns:a16="http://schemas.microsoft.com/office/drawing/2014/main" id="{667A9ADB-1E48-4CA0-9DC1-FFB2810A2EA3}"/>
              </a:ext>
            </a:extLst>
          </p:cNvPr>
          <p:cNvSpPr>
            <a:spLocks noGrp="1"/>
          </p:cNvSpPr>
          <p:nvPr>
            <p:ph type="pic" sz="quarter" idx="15"/>
          </p:nvPr>
        </p:nvSpPr>
        <p:spPr>
          <a:xfrm>
            <a:off x="5135881" y="1600202"/>
            <a:ext cx="3986381" cy="1828799"/>
          </a:xfrm>
          <a:prstGeom prst="rect">
            <a:avLst/>
          </a:prstGeom>
        </p:spPr>
        <p:txBody>
          <a:bodyPr anchor="ctr"/>
          <a:lstStyle>
            <a:lvl1pPr marL="0" indent="0" algn="ctr">
              <a:buNone/>
              <a:defRPr/>
            </a:lvl1pPr>
          </a:lstStyle>
          <a:p>
            <a:endParaRPr lang="en-ID"/>
          </a:p>
        </p:txBody>
      </p:sp>
      <p:sp>
        <p:nvSpPr>
          <p:cNvPr id="13" name="Picture Placeholder 10">
            <a:extLst>
              <a:ext uri="{FF2B5EF4-FFF2-40B4-BE49-F238E27FC236}">
                <a16:creationId xmlns:a16="http://schemas.microsoft.com/office/drawing/2014/main" id="{8502B214-2686-4349-AEC1-6742DB377311}"/>
              </a:ext>
            </a:extLst>
          </p:cNvPr>
          <p:cNvSpPr>
            <a:spLocks noGrp="1"/>
          </p:cNvSpPr>
          <p:nvPr>
            <p:ph type="pic" sz="quarter" idx="16"/>
          </p:nvPr>
        </p:nvSpPr>
        <p:spPr>
          <a:xfrm>
            <a:off x="5135881" y="3550920"/>
            <a:ext cx="1941916" cy="2621280"/>
          </a:xfrm>
          <a:prstGeom prst="rect">
            <a:avLst/>
          </a:prstGeom>
        </p:spPr>
        <p:txBody>
          <a:bodyPr anchor="ctr"/>
          <a:lstStyle>
            <a:lvl1pPr marL="0" indent="0" algn="ctr">
              <a:buNone/>
              <a:defRPr/>
            </a:lvl1pPr>
          </a:lstStyle>
          <a:p>
            <a:endParaRPr lang="en-ID"/>
          </a:p>
        </p:txBody>
      </p:sp>
      <p:sp>
        <p:nvSpPr>
          <p:cNvPr id="14" name="Picture Placeholder 10">
            <a:extLst>
              <a:ext uri="{FF2B5EF4-FFF2-40B4-BE49-F238E27FC236}">
                <a16:creationId xmlns:a16="http://schemas.microsoft.com/office/drawing/2014/main" id="{C3FAE7E5-3173-43D5-BA67-5E8C52D68C4F}"/>
              </a:ext>
            </a:extLst>
          </p:cNvPr>
          <p:cNvSpPr>
            <a:spLocks noGrp="1"/>
          </p:cNvSpPr>
          <p:nvPr>
            <p:ph type="pic" sz="quarter" idx="17"/>
          </p:nvPr>
        </p:nvSpPr>
        <p:spPr>
          <a:xfrm>
            <a:off x="7180346" y="3550920"/>
            <a:ext cx="1941917" cy="2621280"/>
          </a:xfrm>
          <a:prstGeom prst="rect">
            <a:avLst/>
          </a:prstGeom>
        </p:spPr>
        <p:txBody>
          <a:bodyPr anchor="ctr"/>
          <a:lstStyle>
            <a:lvl1pPr marL="0" indent="0" algn="ctr">
              <a:buNone/>
              <a:defRPr/>
            </a:lvl1pPr>
          </a:lstStyle>
          <a:p>
            <a:endParaRPr lang="en-ID"/>
          </a:p>
        </p:txBody>
      </p:sp>
      <p:sp>
        <p:nvSpPr>
          <p:cNvPr id="15" name="Picture Placeholder 10">
            <a:extLst>
              <a:ext uri="{FF2B5EF4-FFF2-40B4-BE49-F238E27FC236}">
                <a16:creationId xmlns:a16="http://schemas.microsoft.com/office/drawing/2014/main" id="{A2C4D62D-125F-4BA1-BA36-28807380D456}"/>
              </a:ext>
            </a:extLst>
          </p:cNvPr>
          <p:cNvSpPr>
            <a:spLocks noGrp="1"/>
          </p:cNvSpPr>
          <p:nvPr>
            <p:ph type="pic" sz="quarter" idx="18"/>
          </p:nvPr>
        </p:nvSpPr>
        <p:spPr>
          <a:xfrm>
            <a:off x="9272358" y="1600201"/>
            <a:ext cx="2652943" cy="4572000"/>
          </a:xfrm>
          <a:prstGeom prst="rect">
            <a:avLst/>
          </a:prstGeom>
        </p:spPr>
        <p:txBody>
          <a:bodyPr anchor="ctr"/>
          <a:lstStyle>
            <a:lvl1pPr marL="0" indent="0" algn="ctr">
              <a:buNone/>
              <a:defRPr/>
            </a:lvl1pPr>
          </a:lstStyle>
          <a:p>
            <a:endParaRPr lang="en-ID"/>
          </a:p>
        </p:txBody>
      </p:sp>
      <p:sp>
        <p:nvSpPr>
          <p:cNvPr id="18" name="Parallelogram 3">
            <a:extLst>
              <a:ext uri="{FF2B5EF4-FFF2-40B4-BE49-F238E27FC236}">
                <a16:creationId xmlns:a16="http://schemas.microsoft.com/office/drawing/2014/main" id="{6990CF76-0C6E-164C-A5FD-904D3AFAA21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06C4BED6-14DD-174C-9AA2-7869E2D1C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6" name="Slide Number Placeholder 5">
            <a:extLst>
              <a:ext uri="{FF2B5EF4-FFF2-40B4-BE49-F238E27FC236}">
                <a16:creationId xmlns:a16="http://schemas.microsoft.com/office/drawing/2014/main" id="{3CC15C67-BB08-3843-811A-62335FC9A6C8}"/>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131CD9F7-D4F1-054F-904C-08046E7FB752}"/>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6" name="Title 1">
            <a:extLst>
              <a:ext uri="{FF2B5EF4-FFF2-40B4-BE49-F238E27FC236}">
                <a16:creationId xmlns:a16="http://schemas.microsoft.com/office/drawing/2014/main" id="{42DC0D97-6728-9C43-B770-DE267E91DD51}"/>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CDC21420-2AE6-3647-90A1-8A758059C3D6}"/>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26549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2412925"/>
            <a:ext cx="252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a16="http://schemas.microsoft.com/office/drawing/2014/main" id="{96ADC654-223A-4D00-BE02-70EA40CA51F6}"/>
              </a:ext>
            </a:extLst>
          </p:cNvPr>
          <p:cNvSpPr>
            <a:spLocks noGrp="1"/>
          </p:cNvSpPr>
          <p:nvPr>
            <p:ph type="pic" sz="quarter" idx="15"/>
          </p:nvPr>
        </p:nvSpPr>
        <p:spPr>
          <a:xfrm>
            <a:off x="3270510" y="2395401"/>
            <a:ext cx="252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a16="http://schemas.microsoft.com/office/drawing/2014/main" id="{B95F7005-6F08-46B7-BFA6-60D84DAD9995}"/>
              </a:ext>
            </a:extLst>
          </p:cNvPr>
          <p:cNvSpPr>
            <a:spLocks noGrp="1"/>
          </p:cNvSpPr>
          <p:nvPr>
            <p:ph type="pic" sz="quarter" idx="16"/>
          </p:nvPr>
        </p:nvSpPr>
        <p:spPr>
          <a:xfrm>
            <a:off x="6401491" y="2395401"/>
            <a:ext cx="252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a16="http://schemas.microsoft.com/office/drawing/2014/main" id="{4D823C65-70E5-4B30-81AB-42F2E48BAD4F}"/>
              </a:ext>
            </a:extLst>
          </p:cNvPr>
          <p:cNvSpPr>
            <a:spLocks noGrp="1"/>
          </p:cNvSpPr>
          <p:nvPr>
            <p:ph type="pic" sz="quarter" idx="17"/>
          </p:nvPr>
        </p:nvSpPr>
        <p:spPr>
          <a:xfrm>
            <a:off x="9395174" y="2395401"/>
            <a:ext cx="2520000" cy="3775003"/>
          </a:xfrm>
          <a:prstGeom prst="rect">
            <a:avLst/>
          </a:prstGeom>
        </p:spPr>
        <p:txBody>
          <a:bodyPr anchor="ctr"/>
          <a:lstStyle>
            <a:lvl1pPr marL="0" indent="0" algn="ctr">
              <a:buNone/>
              <a:defRPr/>
            </a:lvl1pPr>
          </a:lstStyle>
          <a:p>
            <a:endParaRPr lang="id-ID"/>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5" name="Content Placeholder 2">
            <a:extLst>
              <a:ext uri="{FF2B5EF4-FFF2-40B4-BE49-F238E27FC236}">
                <a16:creationId xmlns:a16="http://schemas.microsoft.com/office/drawing/2014/main" id="{1E996016-300E-064E-A546-97DB71B677D6}"/>
              </a:ext>
            </a:extLst>
          </p:cNvPr>
          <p:cNvSpPr>
            <a:spLocks noGrp="1"/>
          </p:cNvSpPr>
          <p:nvPr>
            <p:ph sz="quarter" idx="19" hasCustomPrompt="1"/>
          </p:nvPr>
        </p:nvSpPr>
        <p:spPr>
          <a:xfrm>
            <a:off x="3268105"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16" name="Content Placeholder 2">
            <a:extLst>
              <a:ext uri="{FF2B5EF4-FFF2-40B4-BE49-F238E27FC236}">
                <a16:creationId xmlns:a16="http://schemas.microsoft.com/office/drawing/2014/main" id="{FA6E6454-C0B2-8748-A91D-1434D4925526}"/>
              </a:ext>
            </a:extLst>
          </p:cNvPr>
          <p:cNvSpPr>
            <a:spLocks noGrp="1"/>
          </p:cNvSpPr>
          <p:nvPr>
            <p:ph sz="quarter" idx="20" hasCustomPrompt="1"/>
          </p:nvPr>
        </p:nvSpPr>
        <p:spPr>
          <a:xfrm>
            <a:off x="6399716"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3" name="Content Placeholder 2">
            <a:extLst>
              <a:ext uri="{FF2B5EF4-FFF2-40B4-BE49-F238E27FC236}">
                <a16:creationId xmlns:a16="http://schemas.microsoft.com/office/drawing/2014/main" id="{4D255056-0074-604F-A8E0-D73C608BA826}"/>
              </a:ext>
            </a:extLst>
          </p:cNvPr>
          <p:cNvSpPr>
            <a:spLocks noGrp="1"/>
          </p:cNvSpPr>
          <p:nvPr>
            <p:ph sz="quarter" idx="21" hasCustomPrompt="1"/>
          </p:nvPr>
        </p:nvSpPr>
        <p:spPr>
          <a:xfrm>
            <a:off x="9405300" y="1600200"/>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4" name="Content Placeholder 2">
            <a:extLst>
              <a:ext uri="{FF2B5EF4-FFF2-40B4-BE49-F238E27FC236}">
                <a16:creationId xmlns:a16="http://schemas.microsoft.com/office/drawing/2014/main" id="{D9755290-4C3C-E24C-B6BC-20DF6E880554}"/>
              </a:ext>
            </a:extLst>
          </p:cNvPr>
          <p:cNvSpPr>
            <a:spLocks noGrp="1"/>
          </p:cNvSpPr>
          <p:nvPr>
            <p:ph sz="quarter" idx="18" hasCustomPrompt="1"/>
          </p:nvPr>
        </p:nvSpPr>
        <p:spPr>
          <a:xfrm>
            <a:off x="279978" y="1617725"/>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a:t>
            </a:r>
            <a:br>
              <a:rPr lang="en-US"/>
            </a:br>
            <a:r>
              <a:rPr lang="en-US"/>
              <a:t>text style</a:t>
            </a:r>
          </a:p>
        </p:txBody>
      </p:sp>
      <p:sp>
        <p:nvSpPr>
          <p:cNvPr id="25" name="Slide Number Placeholder 5">
            <a:extLst>
              <a:ext uri="{FF2B5EF4-FFF2-40B4-BE49-F238E27FC236}">
                <a16:creationId xmlns:a16="http://schemas.microsoft.com/office/drawing/2014/main" id="{566D9861-0860-504E-9168-97DF8CEF6D4C}"/>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6" name="Slide Number Placeholder 5">
            <a:extLst>
              <a:ext uri="{FF2B5EF4-FFF2-40B4-BE49-F238E27FC236}">
                <a16:creationId xmlns:a16="http://schemas.microsoft.com/office/drawing/2014/main" id="{DF97B0E7-12BE-D947-A4B7-BC798D30E333}"/>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9" name="Title 1">
            <a:extLst>
              <a:ext uri="{FF2B5EF4-FFF2-40B4-BE49-F238E27FC236}">
                <a16:creationId xmlns:a16="http://schemas.microsoft.com/office/drawing/2014/main" id="{FF2C9176-1BC1-CD4C-86E4-E42842382134}"/>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036D5B80-0FB8-8148-AD1D-0B2662B7836E}"/>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06471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nodePh="1">
                                  <p:stCondLst>
                                    <p:cond delay="0"/>
                                  </p:stCondLst>
                                  <p:endCondLst>
                                    <p:cond evt="begin" delay="0">
                                      <p:tn val="20"/>
                                    </p:cond>
                                  </p:end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fade">
                                      <p:cBhvr>
                                        <p:cTn id="28"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283014" y="1600200"/>
            <a:ext cx="11642286" cy="4572000"/>
          </a:xfrm>
          <a:prstGeom prst="rect">
            <a:avLst/>
          </a:prstGeom>
        </p:spPr>
        <p:txBody>
          <a:bodyPr lIns="182880" rIns="182880"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0" name="Slide Number Placeholder 5">
            <a:extLst>
              <a:ext uri="{FF2B5EF4-FFF2-40B4-BE49-F238E27FC236}">
                <a16:creationId xmlns:a16="http://schemas.microsoft.com/office/drawing/2014/main" id="{FF1B16AB-EAF5-B740-81F2-7CA84EACE517}"/>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1E43D0B7-6B4C-694E-BA98-8FA6A6C777B4}"/>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1" name="Title 1">
            <a:extLst>
              <a:ext uri="{FF2B5EF4-FFF2-40B4-BE49-F238E27FC236}">
                <a16:creationId xmlns:a16="http://schemas.microsoft.com/office/drawing/2014/main" id="{83DB8FD7-7134-9C43-A5D9-4ABBB254CD90}"/>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549260A2-E3DE-9C4A-BCCA-E8AE523F4635}"/>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6573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6114929" y="1600202"/>
            <a:ext cx="0" cy="4571999"/>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9829B9FF-849D-3847-80FA-46FA33C35125}"/>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36DBF007-8FA8-C14C-9BDB-F5EB039F6BC2}"/>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5" name="Content Placeholder 2">
            <a:extLst>
              <a:ext uri="{FF2B5EF4-FFF2-40B4-BE49-F238E27FC236}">
                <a16:creationId xmlns:a16="http://schemas.microsoft.com/office/drawing/2014/main" id="{8FBE7794-4C60-BC49-AFF3-8EAE1158DC1F}"/>
              </a:ext>
            </a:extLst>
          </p:cNvPr>
          <p:cNvSpPr>
            <a:spLocks noGrp="1"/>
          </p:cNvSpPr>
          <p:nvPr>
            <p:ph sz="quarter" idx="18"/>
          </p:nvPr>
        </p:nvSpPr>
        <p:spPr>
          <a:xfrm>
            <a:off x="6671734" y="2007371"/>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0EA1C274-6E34-C14C-BEA8-C20BD02316A6}"/>
              </a:ext>
            </a:extLst>
          </p:cNvPr>
          <p:cNvSpPr>
            <a:spLocks noGrp="1"/>
          </p:cNvSpPr>
          <p:nvPr>
            <p:ph sz="quarter" idx="19"/>
          </p:nvPr>
        </p:nvSpPr>
        <p:spPr>
          <a:xfrm>
            <a:off x="773854" y="2007371"/>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Title 1">
            <a:extLst>
              <a:ext uri="{FF2B5EF4-FFF2-40B4-BE49-F238E27FC236}">
                <a16:creationId xmlns:a16="http://schemas.microsoft.com/office/drawing/2014/main" id="{5E040B91-098B-A845-846C-F6840A01BB33}"/>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8" name="Text Placeholder 9">
            <a:extLst>
              <a:ext uri="{FF2B5EF4-FFF2-40B4-BE49-F238E27FC236}">
                <a16:creationId xmlns:a16="http://schemas.microsoft.com/office/drawing/2014/main" id="{CF1B488C-6675-0346-882A-3DF73FECE628}"/>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10629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pic>
        <p:nvPicPr>
          <p:cNvPr id="5" name="Picture Placeholder 3">
            <a:extLst>
              <a:ext uri="{FF2B5EF4-FFF2-40B4-BE49-F238E27FC236}">
                <a16:creationId xmlns:a16="http://schemas.microsoft.com/office/drawing/2014/main" id="{847793D2-BCA6-FC77-E4FD-492B1D402558}"/>
              </a:ext>
            </a:extLst>
          </p:cNvPr>
          <p:cNvPicPr>
            <a:picLocks/>
          </p:cNvPicPr>
          <p:nvPr userDrawn="1"/>
        </p:nvPicPr>
        <p:blipFill rotWithShape="1">
          <a:blip r:embed="rId3" cstate="screen">
            <a:extLst>
              <a:ext uri="{28A0092B-C50C-407E-A947-70E740481C1C}">
                <a14:useLocalDpi xmlns:a14="http://schemas.microsoft.com/office/drawing/2010/main"/>
              </a:ext>
            </a:extLst>
          </a:blip>
          <a:srcRect/>
          <a:stretch/>
        </p:blipFill>
        <p:spPr>
          <a:xfrm>
            <a:off x="-31532" y="-13718"/>
            <a:ext cx="12252960" cy="6904334"/>
          </a:xfrm>
          <a:prstGeom prst="rect">
            <a:avLst/>
          </a:prstGeom>
        </p:spPr>
      </p:pic>
    </p:spTree>
    <p:extLst>
      <p:ext uri="{BB962C8B-B14F-4D97-AF65-F5344CB8AC3E}">
        <p14:creationId xmlns:p14="http://schemas.microsoft.com/office/powerpoint/2010/main" val="3822356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283014" y="1600201"/>
            <a:ext cx="5812986" cy="4572000"/>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671734" y="2007371"/>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2" name="Slide Number Placeholder 5">
            <a:extLst>
              <a:ext uri="{FF2B5EF4-FFF2-40B4-BE49-F238E27FC236}">
                <a16:creationId xmlns:a16="http://schemas.microsoft.com/office/drawing/2014/main" id="{22B10D0F-FD19-A241-8342-6CAF1ACFCD68}"/>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0313948-116C-F44C-B65B-B054DD4F04A5}"/>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2" name="Title 1">
            <a:extLst>
              <a:ext uri="{FF2B5EF4-FFF2-40B4-BE49-F238E27FC236}">
                <a16:creationId xmlns:a16="http://schemas.microsoft.com/office/drawing/2014/main" id="{944D05BB-8332-C549-9D48-6E5393C07780}"/>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3" name="Text Placeholder 9">
            <a:extLst>
              <a:ext uri="{FF2B5EF4-FFF2-40B4-BE49-F238E27FC236}">
                <a16:creationId xmlns:a16="http://schemas.microsoft.com/office/drawing/2014/main" id="{7A1CE3B9-6FE6-A440-A3D8-621CB0F193E6}"/>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47927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2" name="Slide Number Placeholder 5">
            <a:extLst>
              <a:ext uri="{FF2B5EF4-FFF2-40B4-BE49-F238E27FC236}">
                <a16:creationId xmlns:a16="http://schemas.microsoft.com/office/drawing/2014/main" id="{1119D940-E316-A141-9440-B733A9282499}"/>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B0FD14B3-C232-4644-A481-3B574E4868AE}"/>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2" name="Picture Placeholder 11">
            <a:extLst>
              <a:ext uri="{FF2B5EF4-FFF2-40B4-BE49-F238E27FC236}">
                <a16:creationId xmlns:a16="http://schemas.microsoft.com/office/drawing/2014/main" id="{E228506E-6BC3-C54F-9237-7868F977D5B4}"/>
              </a:ext>
            </a:extLst>
          </p:cNvPr>
          <p:cNvSpPr>
            <a:spLocks noGrp="1"/>
          </p:cNvSpPr>
          <p:nvPr>
            <p:ph type="pic" sz="quarter" idx="14"/>
          </p:nvPr>
        </p:nvSpPr>
        <p:spPr>
          <a:xfrm>
            <a:off x="6112314" y="1600201"/>
            <a:ext cx="5812986" cy="4572000"/>
          </a:xfrm>
          <a:prstGeom prst="rect">
            <a:avLst/>
          </a:prstGeom>
        </p:spPr>
        <p:txBody>
          <a:bodyPr anchor="ctr"/>
          <a:lstStyle>
            <a:lvl1pPr marL="0" indent="0" algn="ctr">
              <a:buNone/>
              <a:defRPr/>
            </a:lvl1pPr>
          </a:lstStyle>
          <a:p>
            <a:endParaRPr lang="id-ID"/>
          </a:p>
        </p:txBody>
      </p:sp>
      <p:sp>
        <p:nvSpPr>
          <p:cNvPr id="23" name="Content Placeholder 2">
            <a:extLst>
              <a:ext uri="{FF2B5EF4-FFF2-40B4-BE49-F238E27FC236}">
                <a16:creationId xmlns:a16="http://schemas.microsoft.com/office/drawing/2014/main" id="{6CBF6F4C-49D8-9B4A-BDF2-20EBA888AC58}"/>
              </a:ext>
            </a:extLst>
          </p:cNvPr>
          <p:cNvSpPr>
            <a:spLocks noGrp="1"/>
          </p:cNvSpPr>
          <p:nvPr>
            <p:ph sz="quarter" idx="18"/>
          </p:nvPr>
        </p:nvSpPr>
        <p:spPr>
          <a:xfrm>
            <a:off x="804334" y="2007371"/>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Title 1">
            <a:extLst>
              <a:ext uri="{FF2B5EF4-FFF2-40B4-BE49-F238E27FC236}">
                <a16:creationId xmlns:a16="http://schemas.microsoft.com/office/drawing/2014/main" id="{C4200531-8DAF-114B-90F7-9D8371437B95}"/>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l">
              <a:tabLst/>
              <a:defRPr sz="3600"/>
            </a:lvl1pPr>
          </a:lstStyle>
          <a:p>
            <a:r>
              <a:rPr lang="en-US"/>
              <a:t>Click to edit Master title style</a:t>
            </a:r>
          </a:p>
        </p:txBody>
      </p:sp>
      <p:sp>
        <p:nvSpPr>
          <p:cNvPr id="25" name="Text Placeholder 9">
            <a:extLst>
              <a:ext uri="{FF2B5EF4-FFF2-40B4-BE49-F238E27FC236}">
                <a16:creationId xmlns:a16="http://schemas.microsoft.com/office/drawing/2014/main" id="{2DD3FC6B-82EF-BF49-8BAA-279D1700E9AD}"/>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56213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fade">
                                      <p:cBhvr>
                                        <p:cTn id="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0" name="Slide Number Placeholder 5">
            <a:extLst>
              <a:ext uri="{FF2B5EF4-FFF2-40B4-BE49-F238E27FC236}">
                <a16:creationId xmlns:a16="http://schemas.microsoft.com/office/drawing/2014/main" id="{0F9212B7-5E64-FD4F-8EE1-933946643115}"/>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E8E145A0-A6F4-FF4A-85F4-2796F3F14B2E}"/>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Tree>
    <p:extLst>
      <p:ext uri="{BB962C8B-B14F-4D97-AF65-F5344CB8AC3E}">
        <p14:creationId xmlns:p14="http://schemas.microsoft.com/office/powerpoint/2010/main" val="3449909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1325960" y="2039936"/>
            <a:ext cx="1260000" cy="1260000"/>
          </a:xfrm>
          <a:prstGeom prst="rect">
            <a:avLst/>
          </a:prstGeom>
        </p:spPr>
        <p:txBody>
          <a:bodyPr anchor="ctr"/>
          <a:lstStyle>
            <a:lvl1pPr marL="0" indent="0" algn="ctr">
              <a:buNone/>
              <a:defRPr sz="1200"/>
            </a:lvl1pPr>
          </a:lstStyle>
          <a:p>
            <a:endParaRPr lang="id-ID"/>
          </a:p>
        </p:txBody>
      </p:sp>
      <p:sp>
        <p:nvSpPr>
          <p:cNvPr id="13" name="Picture Placeholder 6">
            <a:extLst>
              <a:ext uri="{FF2B5EF4-FFF2-40B4-BE49-F238E27FC236}">
                <a16:creationId xmlns:a16="http://schemas.microsoft.com/office/drawing/2014/main" id="{7F39CC5B-CD77-41B3-A9F8-0BC5279C8B61}"/>
              </a:ext>
            </a:extLst>
          </p:cNvPr>
          <p:cNvSpPr>
            <a:spLocks noGrp="1"/>
          </p:cNvSpPr>
          <p:nvPr>
            <p:ph type="pic" sz="quarter" idx="15"/>
          </p:nvPr>
        </p:nvSpPr>
        <p:spPr>
          <a:xfrm>
            <a:off x="9552806" y="2039936"/>
            <a:ext cx="1260000" cy="1260000"/>
          </a:xfrm>
          <a:prstGeom prst="rect">
            <a:avLst/>
          </a:prstGeom>
        </p:spPr>
        <p:txBody>
          <a:bodyPr anchor="ctr"/>
          <a:lstStyle>
            <a:lvl1pPr marL="0" indent="0" algn="ctr">
              <a:buNone/>
              <a:defRPr sz="1200"/>
            </a:lvl1pPr>
          </a:lstStyle>
          <a:p>
            <a:endParaRPr lang="id-ID"/>
          </a:p>
        </p:txBody>
      </p:sp>
      <p:sp>
        <p:nvSpPr>
          <p:cNvPr id="14" name="Picture Placeholder 6">
            <a:extLst>
              <a:ext uri="{FF2B5EF4-FFF2-40B4-BE49-F238E27FC236}">
                <a16:creationId xmlns:a16="http://schemas.microsoft.com/office/drawing/2014/main" id="{A9DC35DC-2D52-4786-87F7-0622512D0AC8}"/>
              </a:ext>
            </a:extLst>
          </p:cNvPr>
          <p:cNvSpPr>
            <a:spLocks noGrp="1"/>
          </p:cNvSpPr>
          <p:nvPr>
            <p:ph type="pic" sz="quarter" idx="16"/>
          </p:nvPr>
        </p:nvSpPr>
        <p:spPr>
          <a:xfrm>
            <a:off x="5466000" y="2039936"/>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695960" y="3558067"/>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479445AF-0685-8347-96C4-61DDE54E60EF}"/>
              </a:ext>
            </a:extLst>
          </p:cNvPr>
          <p:cNvSpPr>
            <a:spLocks noGrp="1"/>
          </p:cNvSpPr>
          <p:nvPr>
            <p:ph sz="quarter" idx="19"/>
          </p:nvPr>
        </p:nvSpPr>
        <p:spPr>
          <a:xfrm>
            <a:off x="4836000" y="3558067"/>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E84D8D3-32CD-E54A-931B-D850228136FF}"/>
              </a:ext>
            </a:extLst>
          </p:cNvPr>
          <p:cNvSpPr>
            <a:spLocks noGrp="1"/>
          </p:cNvSpPr>
          <p:nvPr>
            <p:ph sz="quarter" idx="20"/>
          </p:nvPr>
        </p:nvSpPr>
        <p:spPr>
          <a:xfrm>
            <a:off x="8922806" y="3558067"/>
            <a:ext cx="2520000" cy="2614134"/>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Slide Number Placeholder 5">
            <a:extLst>
              <a:ext uri="{FF2B5EF4-FFF2-40B4-BE49-F238E27FC236}">
                <a16:creationId xmlns:a16="http://schemas.microsoft.com/office/drawing/2014/main" id="{D694C164-32AC-5449-A339-E5D94DA7AC39}"/>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E743F1B6-4293-D44B-A947-17653B7B0F7F}"/>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6" name="Title 1">
            <a:extLst>
              <a:ext uri="{FF2B5EF4-FFF2-40B4-BE49-F238E27FC236}">
                <a16:creationId xmlns:a16="http://schemas.microsoft.com/office/drawing/2014/main" id="{0FE1C186-8B6C-7247-8EEB-95A123C128C3}"/>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7" name="Text Placeholder 9">
            <a:extLst>
              <a:ext uri="{FF2B5EF4-FFF2-40B4-BE49-F238E27FC236}">
                <a16:creationId xmlns:a16="http://schemas.microsoft.com/office/drawing/2014/main" id="{07CB6CFF-7387-E545-B25A-DE8289A1C367}"/>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260073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fade">
                                      <p:cBhvr>
                                        <p:cTn id="23"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7" grpId="0" build="p">
        <p:tmplLst>
          <p:tmpl lvl="1">
            <p:tnLst>
              <p:par>
                <p:cTn presetID="10" presetClass="entr" presetSubtype="0" fill="hold" nodeType="afterEffect">
                  <p:stCondLst>
                    <p:cond delay="0"/>
                  </p:stCondLst>
                  <p:childTnLst>
                    <p:set>
                      <p:cBhvr>
                        <p:cTn dur="1" fill="hold">
                          <p:stCondLst>
                            <p:cond delay="0"/>
                          </p:stCondLst>
                        </p:cTn>
                        <p:tgtEl>
                          <p:spTgt spid="27"/>
                        </p:tgtEl>
                        <p:attrNameLst>
                          <p:attrName>style.visibility</p:attrName>
                        </p:attrNameLst>
                      </p:cBhvr>
                      <p:to>
                        <p:strVal val="visible"/>
                      </p:to>
                    </p:set>
                    <p:animEffect transition="in" filter="fade">
                      <p:cBhvr>
                        <p:cTn dur="500"/>
                        <p:tgtEl>
                          <p:spTgt spid="27"/>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149D4E7D-F51D-4CEF-AC74-A691AA6AE2A8}"/>
              </a:ext>
            </a:extLst>
          </p:cNvPr>
          <p:cNvSpPr>
            <a:spLocks noGrp="1"/>
          </p:cNvSpPr>
          <p:nvPr>
            <p:ph type="pic" sz="quarter" idx="14"/>
          </p:nvPr>
        </p:nvSpPr>
        <p:spPr>
          <a:xfrm>
            <a:off x="695962" y="1654234"/>
            <a:ext cx="1800225" cy="1768338"/>
          </a:xfrm>
          <a:prstGeom prst="rect">
            <a:avLst/>
          </a:prstGeom>
        </p:spPr>
        <p:txBody>
          <a:bodyPr anchor="ctr"/>
          <a:lstStyle>
            <a:lvl1pPr marL="0" indent="0" algn="ctr">
              <a:buNone/>
              <a:defRPr sz="1600"/>
            </a:lvl1pPr>
          </a:lstStyle>
          <a:p>
            <a:endParaRPr lang="id-ID"/>
          </a:p>
        </p:txBody>
      </p:sp>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2" y="3825875"/>
            <a:ext cx="1800225" cy="1908000"/>
          </a:xfrm>
          <a:prstGeom prst="rect">
            <a:avLst/>
          </a:prstGeom>
        </p:spPr>
        <p:txBody>
          <a:bodyPr anchor="ctr"/>
          <a:lstStyle>
            <a:lvl1pPr marL="0" indent="0" algn="ctr">
              <a:buNone/>
              <a:defRPr sz="1600"/>
            </a:lvl1pPr>
          </a:lstStyle>
          <a:p>
            <a:endParaRPr lang="id-ID"/>
          </a:p>
        </p:txBody>
      </p:sp>
      <p:sp>
        <p:nvSpPr>
          <p:cNvPr id="15" name="Picture Placeholder 9">
            <a:extLst>
              <a:ext uri="{FF2B5EF4-FFF2-40B4-BE49-F238E27FC236}">
                <a16:creationId xmlns:a16="http://schemas.microsoft.com/office/drawing/2014/main" id="{87D7A4D8-88B4-4DB1-99A7-519C7BE9418F}"/>
              </a:ext>
            </a:extLst>
          </p:cNvPr>
          <p:cNvSpPr>
            <a:spLocks noGrp="1"/>
          </p:cNvSpPr>
          <p:nvPr>
            <p:ph type="pic" sz="quarter" idx="16"/>
          </p:nvPr>
        </p:nvSpPr>
        <p:spPr>
          <a:xfrm>
            <a:off x="6182361" y="1654234"/>
            <a:ext cx="1800225" cy="1768338"/>
          </a:xfrm>
          <a:prstGeom prst="rect">
            <a:avLst/>
          </a:prstGeom>
        </p:spPr>
        <p:txBody>
          <a:bodyPr anchor="ctr"/>
          <a:lstStyle>
            <a:lvl1pPr marL="0" indent="0" algn="ctr">
              <a:buNone/>
              <a:defRPr sz="1600"/>
            </a:lvl1pPr>
          </a:lstStyle>
          <a:p>
            <a:endParaRPr lang="id-ID"/>
          </a:p>
        </p:txBody>
      </p:sp>
      <p:sp>
        <p:nvSpPr>
          <p:cNvPr id="16" name="Picture Placeholder 9">
            <a:extLst>
              <a:ext uri="{FF2B5EF4-FFF2-40B4-BE49-F238E27FC236}">
                <a16:creationId xmlns:a16="http://schemas.microsoft.com/office/drawing/2014/main" id="{5D95C81D-9B10-4FF8-8C90-E648F3A19651}"/>
              </a:ext>
            </a:extLst>
          </p:cNvPr>
          <p:cNvSpPr>
            <a:spLocks noGrp="1"/>
          </p:cNvSpPr>
          <p:nvPr>
            <p:ph type="pic" sz="quarter" idx="17"/>
          </p:nvPr>
        </p:nvSpPr>
        <p:spPr>
          <a:xfrm>
            <a:off x="6182361" y="3825875"/>
            <a:ext cx="1800225" cy="1908000"/>
          </a:xfrm>
          <a:prstGeom prst="rect">
            <a:avLst/>
          </a:prstGeom>
        </p:spPr>
        <p:txBody>
          <a:bodyPr anchor="ctr"/>
          <a:lstStyle>
            <a:lvl1pPr marL="0" indent="0" algn="ctr">
              <a:buNone/>
              <a:defRPr sz="1600"/>
            </a:lvl1pPr>
          </a:lstStyle>
          <a:p>
            <a:endParaRPr lang="id-ID"/>
          </a:p>
        </p:txBody>
      </p:sp>
      <p:sp>
        <p:nvSpPr>
          <p:cNvPr id="19" name="Parallelogram 3">
            <a:extLst>
              <a:ext uri="{FF2B5EF4-FFF2-40B4-BE49-F238E27FC236}">
                <a16:creationId xmlns:a16="http://schemas.microsoft.com/office/drawing/2014/main" id="{4402E1CC-DE54-3849-A8A7-A15413B5767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2" name="Picture 21">
            <a:extLst>
              <a:ext uri="{FF2B5EF4-FFF2-40B4-BE49-F238E27FC236}">
                <a16:creationId xmlns:a16="http://schemas.microsoft.com/office/drawing/2014/main" id="{8B4605F1-9F76-734A-A3FA-E583914E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3" name="Content Placeholder 2">
            <a:extLst>
              <a:ext uri="{FF2B5EF4-FFF2-40B4-BE49-F238E27FC236}">
                <a16:creationId xmlns:a16="http://schemas.microsoft.com/office/drawing/2014/main" id="{B9F8D501-3485-964E-B70E-6776156200FE}"/>
              </a:ext>
            </a:extLst>
          </p:cNvPr>
          <p:cNvSpPr>
            <a:spLocks noGrp="1"/>
          </p:cNvSpPr>
          <p:nvPr>
            <p:ph sz="quarter" idx="18"/>
          </p:nvPr>
        </p:nvSpPr>
        <p:spPr>
          <a:xfrm>
            <a:off x="2694095"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9B2963AD-F43C-4A4B-A0D1-8055556FDD01}"/>
              </a:ext>
            </a:extLst>
          </p:cNvPr>
          <p:cNvSpPr>
            <a:spLocks noGrp="1"/>
          </p:cNvSpPr>
          <p:nvPr>
            <p:ph sz="quarter" idx="19"/>
          </p:nvPr>
        </p:nvSpPr>
        <p:spPr>
          <a:xfrm>
            <a:off x="2694095"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F791DA08-3744-1546-98D3-E7C391BA3A7A}"/>
              </a:ext>
            </a:extLst>
          </p:cNvPr>
          <p:cNvSpPr>
            <a:spLocks noGrp="1"/>
          </p:cNvSpPr>
          <p:nvPr>
            <p:ph sz="quarter" idx="20"/>
          </p:nvPr>
        </p:nvSpPr>
        <p:spPr>
          <a:xfrm>
            <a:off x="8338540" y="1660662"/>
            <a:ext cx="3315547" cy="176833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Content Placeholder 2">
            <a:extLst>
              <a:ext uri="{FF2B5EF4-FFF2-40B4-BE49-F238E27FC236}">
                <a16:creationId xmlns:a16="http://schemas.microsoft.com/office/drawing/2014/main" id="{6813BB75-F99A-7E45-A7EC-EDE051A459D9}"/>
              </a:ext>
            </a:extLst>
          </p:cNvPr>
          <p:cNvSpPr>
            <a:spLocks noGrp="1"/>
          </p:cNvSpPr>
          <p:nvPr>
            <p:ph sz="quarter" idx="21"/>
          </p:nvPr>
        </p:nvSpPr>
        <p:spPr>
          <a:xfrm>
            <a:off x="8338540" y="3834490"/>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Slide Number Placeholder 5">
            <a:extLst>
              <a:ext uri="{FF2B5EF4-FFF2-40B4-BE49-F238E27FC236}">
                <a16:creationId xmlns:a16="http://schemas.microsoft.com/office/drawing/2014/main" id="{74FCDA19-AB8F-9E4C-8EF2-16863A658FD9}"/>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8" name="Slide Number Placeholder 5">
            <a:extLst>
              <a:ext uri="{FF2B5EF4-FFF2-40B4-BE49-F238E27FC236}">
                <a16:creationId xmlns:a16="http://schemas.microsoft.com/office/drawing/2014/main" id="{D5274391-EBBA-8642-B359-34330DB8B1E1}"/>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4" name="Title 1">
            <a:extLst>
              <a:ext uri="{FF2B5EF4-FFF2-40B4-BE49-F238E27FC236}">
                <a16:creationId xmlns:a16="http://schemas.microsoft.com/office/drawing/2014/main" id="{63A99B0D-1CE0-7A40-9709-F2D51019545D}"/>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0" name="Text Placeholder 9">
            <a:extLst>
              <a:ext uri="{FF2B5EF4-FFF2-40B4-BE49-F238E27FC236}">
                <a16:creationId xmlns:a16="http://schemas.microsoft.com/office/drawing/2014/main" id="{6DD51637-77DB-2A46-85B5-E618DF341216}"/>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26857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500"/>
                                        <p:tgtEl>
                                          <p:spTgt spid="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4068234" y="1911381"/>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5444838"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Picture Placeholder 6">
            <a:extLst>
              <a:ext uri="{FF2B5EF4-FFF2-40B4-BE49-F238E27FC236}">
                <a16:creationId xmlns:a16="http://schemas.microsoft.com/office/drawing/2014/main" id="{2FB67916-0233-5A40-991D-5D6B762FBE1C}"/>
              </a:ext>
            </a:extLst>
          </p:cNvPr>
          <p:cNvSpPr>
            <a:spLocks noGrp="1"/>
          </p:cNvSpPr>
          <p:nvPr>
            <p:ph type="pic" sz="quarter" idx="19"/>
          </p:nvPr>
        </p:nvSpPr>
        <p:spPr>
          <a:xfrm>
            <a:off x="8087078" y="1911381"/>
            <a:ext cx="1260000" cy="1260000"/>
          </a:xfrm>
          <a:prstGeom prst="rect">
            <a:avLst/>
          </a:prstGeom>
        </p:spPr>
        <p:txBody>
          <a:bodyPr anchor="ctr"/>
          <a:lstStyle>
            <a:lvl1pPr marL="0" indent="0" algn="ctr">
              <a:buNone/>
              <a:defRPr sz="1200"/>
            </a:lvl1pPr>
          </a:lstStyle>
          <a:p>
            <a:endParaRPr lang="id-ID"/>
          </a:p>
        </p:txBody>
      </p:sp>
      <p:sp>
        <p:nvSpPr>
          <p:cNvPr id="17" name="Content Placeholder 2">
            <a:extLst>
              <a:ext uri="{FF2B5EF4-FFF2-40B4-BE49-F238E27FC236}">
                <a16:creationId xmlns:a16="http://schemas.microsoft.com/office/drawing/2014/main" id="{1B7EC414-B41E-CC49-9BE0-D99B51BD021A}"/>
              </a:ext>
            </a:extLst>
          </p:cNvPr>
          <p:cNvSpPr>
            <a:spLocks noGrp="1"/>
          </p:cNvSpPr>
          <p:nvPr>
            <p:ph sz="quarter" idx="20"/>
          </p:nvPr>
        </p:nvSpPr>
        <p:spPr>
          <a:xfrm>
            <a:off x="9463682" y="1911381"/>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Picture Placeholder 6">
            <a:extLst>
              <a:ext uri="{FF2B5EF4-FFF2-40B4-BE49-F238E27FC236}">
                <a16:creationId xmlns:a16="http://schemas.microsoft.com/office/drawing/2014/main" id="{7C159F8D-8246-E645-B704-65A064AA2ADB}"/>
              </a:ext>
            </a:extLst>
          </p:cNvPr>
          <p:cNvSpPr>
            <a:spLocks noGrp="1"/>
          </p:cNvSpPr>
          <p:nvPr>
            <p:ph type="pic" sz="quarter" idx="21"/>
          </p:nvPr>
        </p:nvSpPr>
        <p:spPr>
          <a:xfrm>
            <a:off x="4068234" y="3254758"/>
            <a:ext cx="1260000" cy="1260000"/>
          </a:xfrm>
          <a:prstGeom prst="rect">
            <a:avLst/>
          </a:prstGeom>
        </p:spPr>
        <p:txBody>
          <a:bodyPr anchor="ctr"/>
          <a:lstStyle>
            <a:lvl1pPr marL="0" indent="0" algn="ctr">
              <a:buNone/>
              <a:defRPr sz="1200"/>
            </a:lvl1pPr>
          </a:lstStyle>
          <a:p>
            <a:endParaRPr lang="id-ID"/>
          </a:p>
        </p:txBody>
      </p:sp>
      <p:sp>
        <p:nvSpPr>
          <p:cNvPr id="27" name="Content Placeholder 2">
            <a:extLst>
              <a:ext uri="{FF2B5EF4-FFF2-40B4-BE49-F238E27FC236}">
                <a16:creationId xmlns:a16="http://schemas.microsoft.com/office/drawing/2014/main" id="{B7C2266A-ECAF-0743-9CA6-33313262D21E}"/>
              </a:ext>
            </a:extLst>
          </p:cNvPr>
          <p:cNvSpPr>
            <a:spLocks noGrp="1"/>
          </p:cNvSpPr>
          <p:nvPr>
            <p:ph sz="quarter" idx="22"/>
          </p:nvPr>
        </p:nvSpPr>
        <p:spPr>
          <a:xfrm>
            <a:off x="5444838"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Picture Placeholder 6">
            <a:extLst>
              <a:ext uri="{FF2B5EF4-FFF2-40B4-BE49-F238E27FC236}">
                <a16:creationId xmlns:a16="http://schemas.microsoft.com/office/drawing/2014/main" id="{468CB63E-9AD9-414E-9634-4FE61A29C235}"/>
              </a:ext>
            </a:extLst>
          </p:cNvPr>
          <p:cNvSpPr>
            <a:spLocks noGrp="1"/>
          </p:cNvSpPr>
          <p:nvPr>
            <p:ph type="pic" sz="quarter" idx="23"/>
          </p:nvPr>
        </p:nvSpPr>
        <p:spPr>
          <a:xfrm>
            <a:off x="8087078" y="3254758"/>
            <a:ext cx="1260000" cy="1260000"/>
          </a:xfrm>
          <a:prstGeom prst="rect">
            <a:avLst/>
          </a:prstGeom>
        </p:spPr>
        <p:txBody>
          <a:bodyPr anchor="ctr"/>
          <a:lstStyle>
            <a:lvl1pPr marL="0" indent="0" algn="ctr">
              <a:buNone/>
              <a:defRPr sz="1200"/>
            </a:lvl1pPr>
          </a:lstStyle>
          <a:p>
            <a:endParaRPr lang="id-ID"/>
          </a:p>
        </p:txBody>
      </p:sp>
      <p:sp>
        <p:nvSpPr>
          <p:cNvPr id="29" name="Content Placeholder 2">
            <a:extLst>
              <a:ext uri="{FF2B5EF4-FFF2-40B4-BE49-F238E27FC236}">
                <a16:creationId xmlns:a16="http://schemas.microsoft.com/office/drawing/2014/main" id="{7B5EBE42-E0B7-A942-8A49-D1D95F34FEA4}"/>
              </a:ext>
            </a:extLst>
          </p:cNvPr>
          <p:cNvSpPr>
            <a:spLocks noGrp="1"/>
          </p:cNvSpPr>
          <p:nvPr>
            <p:ph sz="quarter" idx="24"/>
          </p:nvPr>
        </p:nvSpPr>
        <p:spPr>
          <a:xfrm>
            <a:off x="9463682" y="3254758"/>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0" name="Picture Placeholder 6">
            <a:extLst>
              <a:ext uri="{FF2B5EF4-FFF2-40B4-BE49-F238E27FC236}">
                <a16:creationId xmlns:a16="http://schemas.microsoft.com/office/drawing/2014/main" id="{CC52776D-F3E9-E14F-B94A-AAE2BBCAE1EA}"/>
              </a:ext>
            </a:extLst>
          </p:cNvPr>
          <p:cNvSpPr>
            <a:spLocks noGrp="1"/>
          </p:cNvSpPr>
          <p:nvPr>
            <p:ph type="pic" sz="quarter" idx="25"/>
          </p:nvPr>
        </p:nvSpPr>
        <p:spPr>
          <a:xfrm>
            <a:off x="4068234" y="4620714"/>
            <a:ext cx="1260000" cy="1260000"/>
          </a:xfrm>
          <a:prstGeom prst="rect">
            <a:avLst/>
          </a:prstGeom>
        </p:spPr>
        <p:txBody>
          <a:bodyPr anchor="ctr"/>
          <a:lstStyle>
            <a:lvl1pPr marL="0" indent="0" algn="ctr">
              <a:buNone/>
              <a:defRPr sz="1200"/>
            </a:lvl1pPr>
          </a:lstStyle>
          <a:p>
            <a:endParaRPr lang="id-ID"/>
          </a:p>
        </p:txBody>
      </p:sp>
      <p:sp>
        <p:nvSpPr>
          <p:cNvPr id="31" name="Content Placeholder 2">
            <a:extLst>
              <a:ext uri="{FF2B5EF4-FFF2-40B4-BE49-F238E27FC236}">
                <a16:creationId xmlns:a16="http://schemas.microsoft.com/office/drawing/2014/main" id="{8D0698C3-D825-2B48-BD14-D5C51A2B7AA4}"/>
              </a:ext>
            </a:extLst>
          </p:cNvPr>
          <p:cNvSpPr>
            <a:spLocks noGrp="1"/>
          </p:cNvSpPr>
          <p:nvPr>
            <p:ph sz="quarter" idx="26"/>
          </p:nvPr>
        </p:nvSpPr>
        <p:spPr>
          <a:xfrm>
            <a:off x="5444838"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2" name="Picture Placeholder 6">
            <a:extLst>
              <a:ext uri="{FF2B5EF4-FFF2-40B4-BE49-F238E27FC236}">
                <a16:creationId xmlns:a16="http://schemas.microsoft.com/office/drawing/2014/main" id="{73630836-4184-4A4A-9E7C-7ED57BFEFC0E}"/>
              </a:ext>
            </a:extLst>
          </p:cNvPr>
          <p:cNvSpPr>
            <a:spLocks noGrp="1"/>
          </p:cNvSpPr>
          <p:nvPr>
            <p:ph type="pic" sz="quarter" idx="27"/>
          </p:nvPr>
        </p:nvSpPr>
        <p:spPr>
          <a:xfrm>
            <a:off x="8087078" y="4620714"/>
            <a:ext cx="1260000" cy="1260000"/>
          </a:xfrm>
          <a:prstGeom prst="rect">
            <a:avLst/>
          </a:prstGeom>
        </p:spPr>
        <p:txBody>
          <a:bodyPr anchor="ctr"/>
          <a:lstStyle>
            <a:lvl1pPr marL="0" indent="0" algn="ctr">
              <a:buNone/>
              <a:defRPr sz="1200"/>
            </a:lvl1pPr>
          </a:lstStyle>
          <a:p>
            <a:endParaRPr lang="id-ID"/>
          </a:p>
        </p:txBody>
      </p:sp>
      <p:sp>
        <p:nvSpPr>
          <p:cNvPr id="33" name="Content Placeholder 2">
            <a:extLst>
              <a:ext uri="{FF2B5EF4-FFF2-40B4-BE49-F238E27FC236}">
                <a16:creationId xmlns:a16="http://schemas.microsoft.com/office/drawing/2014/main" id="{27F8FC27-9FF3-5541-B0F8-ED26C5DC40BB}"/>
              </a:ext>
            </a:extLst>
          </p:cNvPr>
          <p:cNvSpPr>
            <a:spLocks noGrp="1"/>
          </p:cNvSpPr>
          <p:nvPr>
            <p:ph sz="quarter" idx="28"/>
          </p:nvPr>
        </p:nvSpPr>
        <p:spPr>
          <a:xfrm>
            <a:off x="9463682" y="4620714"/>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Slide Number Placeholder 5">
            <a:extLst>
              <a:ext uri="{FF2B5EF4-FFF2-40B4-BE49-F238E27FC236}">
                <a16:creationId xmlns:a16="http://schemas.microsoft.com/office/drawing/2014/main" id="{B65B6DC9-95B3-3442-ACFF-9F1582233BB4}"/>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5" name="Slide Number Placeholder 5">
            <a:extLst>
              <a:ext uri="{FF2B5EF4-FFF2-40B4-BE49-F238E27FC236}">
                <a16:creationId xmlns:a16="http://schemas.microsoft.com/office/drawing/2014/main" id="{2DF74BD6-1ED1-A64F-8DF5-92B914E83E93}"/>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34" name="Title 1">
            <a:extLst>
              <a:ext uri="{FF2B5EF4-FFF2-40B4-BE49-F238E27FC236}">
                <a16:creationId xmlns:a16="http://schemas.microsoft.com/office/drawing/2014/main" id="{7E095536-A7E7-7C4D-9DF6-FC5080E07B27}"/>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35" name="Text Placeholder 9">
            <a:extLst>
              <a:ext uri="{FF2B5EF4-FFF2-40B4-BE49-F238E27FC236}">
                <a16:creationId xmlns:a16="http://schemas.microsoft.com/office/drawing/2014/main" id="{5EB9E667-11E8-3342-AD8F-3CCB6EF08117}"/>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76941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par>
                          <p:cTn id="16" fill="hold">
                            <p:stCondLst>
                              <p:cond delay="1000"/>
                            </p:stCondLst>
                            <p:childTnLst>
                              <p:par>
                                <p:cTn id="17" presetID="53" presetClass="entr" presetSubtype="16" fill="hold" grpId="0" nodeType="afterEffect" nodePh="1">
                                  <p:stCondLst>
                                    <p:cond delay="0"/>
                                  </p:stCondLst>
                                  <p:endCondLst>
                                    <p:cond evt="begin" delay="0">
                                      <p:tn val="17"/>
                                    </p:cond>
                                  </p:endCondLst>
                                  <p:childTnLst>
                                    <p:set>
                                      <p:cBhvr>
                                        <p:cTn id="18" dur="1" fill="hold">
                                          <p:stCondLst>
                                            <p:cond delay="0"/>
                                          </p:stCondLst>
                                        </p:cTn>
                                        <p:tgtEl>
                                          <p:spTgt spid="26"/>
                                        </p:tgtEl>
                                        <p:attrNameLst>
                                          <p:attrName>style.visibility</p:attrName>
                                        </p:attrNameLst>
                                      </p:cBhvr>
                                      <p:to>
                                        <p:strVal val="visible"/>
                                      </p:to>
                                    </p:set>
                                    <p:anim calcmode="lin" valueType="num">
                                      <p:cBhvr>
                                        <p:cTn id="19" dur="500" fill="hold"/>
                                        <p:tgtEl>
                                          <p:spTgt spid="26"/>
                                        </p:tgtEl>
                                        <p:attrNameLst>
                                          <p:attrName>ppt_w</p:attrName>
                                        </p:attrNameLst>
                                      </p:cBhvr>
                                      <p:tavLst>
                                        <p:tav tm="0">
                                          <p:val>
                                            <p:fltVal val="0"/>
                                          </p:val>
                                        </p:tav>
                                        <p:tav tm="100000">
                                          <p:val>
                                            <p:strVal val="#ppt_w"/>
                                          </p:val>
                                        </p:tav>
                                      </p:tavLst>
                                    </p:anim>
                                    <p:anim calcmode="lin" valueType="num">
                                      <p:cBhvr>
                                        <p:cTn id="20" dur="500" fill="hold"/>
                                        <p:tgtEl>
                                          <p:spTgt spid="26"/>
                                        </p:tgtEl>
                                        <p:attrNameLst>
                                          <p:attrName>ppt_h</p:attrName>
                                        </p:attrNameLst>
                                      </p:cBhvr>
                                      <p:tavLst>
                                        <p:tav tm="0">
                                          <p:val>
                                            <p:fltVal val="0"/>
                                          </p:val>
                                        </p:tav>
                                        <p:tav tm="100000">
                                          <p:val>
                                            <p:strVal val="#ppt_h"/>
                                          </p:val>
                                        </p:tav>
                                      </p:tavLst>
                                    </p:anim>
                                    <p:animEffect transition="in" filter="fade">
                                      <p:cBhvr>
                                        <p:cTn id="21" dur="500"/>
                                        <p:tgtEl>
                                          <p:spTgt spid="26"/>
                                        </p:tgtEl>
                                      </p:cBhvr>
                                    </p:animEffect>
                                  </p:childTnLst>
                                </p:cTn>
                              </p:par>
                            </p:childTnLst>
                          </p:cTn>
                        </p:par>
                        <p:par>
                          <p:cTn id="22" fill="hold">
                            <p:stCondLst>
                              <p:cond delay="1500"/>
                            </p:stCondLst>
                            <p:childTnLst>
                              <p:par>
                                <p:cTn id="23" presetID="53" presetClass="entr" presetSubtype="16" fill="hold" grpId="0" nodeType="afterEffect" nodePh="1">
                                  <p:stCondLst>
                                    <p:cond delay="0"/>
                                  </p:stCondLst>
                                  <p:endCondLst>
                                    <p:cond evt="begin" delay="0">
                                      <p:tn val="23"/>
                                    </p:cond>
                                  </p:endCondLst>
                                  <p:childTnLst>
                                    <p:set>
                                      <p:cBhvr>
                                        <p:cTn id="24" dur="1" fill="hold">
                                          <p:stCondLst>
                                            <p:cond delay="0"/>
                                          </p:stCondLst>
                                        </p:cTn>
                                        <p:tgtEl>
                                          <p:spTgt spid="28"/>
                                        </p:tgtEl>
                                        <p:attrNameLst>
                                          <p:attrName>style.visibility</p:attrName>
                                        </p:attrNameLst>
                                      </p:cBhvr>
                                      <p:to>
                                        <p:strVal val="visible"/>
                                      </p:to>
                                    </p:set>
                                    <p:anim calcmode="lin" valueType="num">
                                      <p:cBhvr>
                                        <p:cTn id="25" dur="500" fill="hold"/>
                                        <p:tgtEl>
                                          <p:spTgt spid="28"/>
                                        </p:tgtEl>
                                        <p:attrNameLst>
                                          <p:attrName>ppt_w</p:attrName>
                                        </p:attrNameLst>
                                      </p:cBhvr>
                                      <p:tavLst>
                                        <p:tav tm="0">
                                          <p:val>
                                            <p:fltVal val="0"/>
                                          </p:val>
                                        </p:tav>
                                        <p:tav tm="100000">
                                          <p:val>
                                            <p:strVal val="#ppt_w"/>
                                          </p:val>
                                        </p:tav>
                                      </p:tavLst>
                                    </p:anim>
                                    <p:anim calcmode="lin" valueType="num">
                                      <p:cBhvr>
                                        <p:cTn id="26" dur="500" fill="hold"/>
                                        <p:tgtEl>
                                          <p:spTgt spid="28"/>
                                        </p:tgtEl>
                                        <p:attrNameLst>
                                          <p:attrName>ppt_h</p:attrName>
                                        </p:attrNameLst>
                                      </p:cBhvr>
                                      <p:tavLst>
                                        <p:tav tm="0">
                                          <p:val>
                                            <p:fltVal val="0"/>
                                          </p:val>
                                        </p:tav>
                                        <p:tav tm="100000">
                                          <p:val>
                                            <p:strVal val="#ppt_h"/>
                                          </p:val>
                                        </p:tav>
                                      </p:tavLst>
                                    </p:anim>
                                    <p:animEffect transition="in" filter="fade">
                                      <p:cBhvr>
                                        <p:cTn id="27" dur="500"/>
                                        <p:tgtEl>
                                          <p:spTgt spid="28"/>
                                        </p:tgtEl>
                                      </p:cBhvr>
                                    </p:animEffect>
                                  </p:childTnLst>
                                </p:cTn>
                              </p:par>
                            </p:childTnLst>
                          </p:cTn>
                        </p:par>
                        <p:par>
                          <p:cTn id="28" fill="hold">
                            <p:stCondLst>
                              <p:cond delay="2000"/>
                            </p:stCondLst>
                            <p:childTnLst>
                              <p:par>
                                <p:cTn id="29" presetID="53" presetClass="entr" presetSubtype="16" fill="hold" grpId="0" nodeType="afterEffect" nodePh="1">
                                  <p:stCondLst>
                                    <p:cond delay="0"/>
                                  </p:stCondLst>
                                  <p:endCondLst>
                                    <p:cond evt="begin" delay="0">
                                      <p:tn val="29"/>
                                    </p:cond>
                                  </p:endCondLst>
                                  <p:childTnLst>
                                    <p:set>
                                      <p:cBhvr>
                                        <p:cTn id="30" dur="1" fill="hold">
                                          <p:stCondLst>
                                            <p:cond delay="0"/>
                                          </p:stCondLst>
                                        </p:cTn>
                                        <p:tgtEl>
                                          <p:spTgt spid="30"/>
                                        </p:tgtEl>
                                        <p:attrNameLst>
                                          <p:attrName>style.visibility</p:attrName>
                                        </p:attrNameLst>
                                      </p:cBhvr>
                                      <p:to>
                                        <p:strVal val="visible"/>
                                      </p:to>
                                    </p:set>
                                    <p:anim calcmode="lin" valueType="num">
                                      <p:cBhvr>
                                        <p:cTn id="31" dur="500" fill="hold"/>
                                        <p:tgtEl>
                                          <p:spTgt spid="30"/>
                                        </p:tgtEl>
                                        <p:attrNameLst>
                                          <p:attrName>ppt_w</p:attrName>
                                        </p:attrNameLst>
                                      </p:cBhvr>
                                      <p:tavLst>
                                        <p:tav tm="0">
                                          <p:val>
                                            <p:fltVal val="0"/>
                                          </p:val>
                                        </p:tav>
                                        <p:tav tm="100000">
                                          <p:val>
                                            <p:strVal val="#ppt_w"/>
                                          </p:val>
                                        </p:tav>
                                      </p:tavLst>
                                    </p:anim>
                                    <p:anim calcmode="lin" valueType="num">
                                      <p:cBhvr>
                                        <p:cTn id="32" dur="500" fill="hold"/>
                                        <p:tgtEl>
                                          <p:spTgt spid="30"/>
                                        </p:tgtEl>
                                        <p:attrNameLst>
                                          <p:attrName>ppt_h</p:attrName>
                                        </p:attrNameLst>
                                      </p:cBhvr>
                                      <p:tavLst>
                                        <p:tav tm="0">
                                          <p:val>
                                            <p:fltVal val="0"/>
                                          </p:val>
                                        </p:tav>
                                        <p:tav tm="100000">
                                          <p:val>
                                            <p:strVal val="#ppt_h"/>
                                          </p:val>
                                        </p:tav>
                                      </p:tavLst>
                                    </p:anim>
                                    <p:animEffect transition="in" filter="fade">
                                      <p:cBhvr>
                                        <p:cTn id="33" dur="500"/>
                                        <p:tgtEl>
                                          <p:spTgt spid="30"/>
                                        </p:tgtEl>
                                      </p:cBhvr>
                                    </p:animEffect>
                                  </p:childTnLst>
                                </p:cTn>
                              </p:par>
                            </p:childTnLst>
                          </p:cTn>
                        </p:par>
                        <p:par>
                          <p:cTn id="34" fill="hold">
                            <p:stCondLst>
                              <p:cond delay="2500"/>
                            </p:stCondLst>
                            <p:childTnLst>
                              <p:par>
                                <p:cTn id="35" presetID="53" presetClass="entr" presetSubtype="16" fill="hold" grpId="0" nodeType="afterEffect" nodePh="1">
                                  <p:stCondLst>
                                    <p:cond delay="0"/>
                                  </p:stCondLst>
                                  <p:endCondLst>
                                    <p:cond evt="begin" delay="0">
                                      <p:tn val="35"/>
                                    </p:cond>
                                  </p:end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fltVal val="0"/>
                                          </p:val>
                                        </p:tav>
                                        <p:tav tm="100000">
                                          <p:val>
                                            <p:strVal val="#ppt_h"/>
                                          </p:val>
                                        </p:tav>
                                      </p:tavLst>
                                    </p:anim>
                                    <p:animEffect transition="in" filter="fade">
                                      <p:cBhvr>
                                        <p:cTn id="39" dur="500"/>
                                        <p:tgtEl>
                                          <p:spTgt spid="32"/>
                                        </p:tgtEl>
                                      </p:cBhvr>
                                    </p:animEffect>
                                  </p:childTnLst>
                                </p:cTn>
                              </p:par>
                            </p:childTnLst>
                          </p:cTn>
                        </p:par>
                        <p:par>
                          <p:cTn id="40" fill="hold">
                            <p:stCondLst>
                              <p:cond delay="3000"/>
                            </p:stCondLst>
                            <p:childTnLst>
                              <p:par>
                                <p:cTn id="41" presetID="10" presetClass="entr" presetSubtype="0" fill="hold" grpId="0" nodeType="after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fade">
                                      <p:cBhvr>
                                        <p:cTn id="4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6" grpId="0"/>
      <p:bldP spid="28" grpId="0"/>
      <p:bldP spid="30" grpId="0"/>
      <p:bldP spid="32" grpId="0"/>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9143A3-85A2-4DD6-8002-6900D831269C}"/>
              </a:ext>
            </a:extLst>
          </p:cNvPr>
          <p:cNvSpPr>
            <a:spLocks noGrp="1"/>
          </p:cNvSpPr>
          <p:nvPr>
            <p:ph type="pic" sz="quarter" idx="14"/>
          </p:nvPr>
        </p:nvSpPr>
        <p:spPr>
          <a:xfrm>
            <a:off x="283016" y="1600200"/>
            <a:ext cx="11649543" cy="3261360"/>
          </a:xfrm>
          <a:prstGeom prst="rect">
            <a:avLst/>
          </a:prstGeom>
        </p:spPr>
        <p:txBody>
          <a:bodyPr anchor="ctr"/>
          <a:lstStyle>
            <a:lvl1pPr marL="0" indent="0" algn="ctr">
              <a:buNone/>
              <a:defRPr/>
            </a:lvl1pPr>
          </a:lstStyle>
          <a:p>
            <a:endParaRPr lang="en-ID"/>
          </a:p>
        </p:txBody>
      </p:sp>
      <p:sp>
        <p:nvSpPr>
          <p:cNvPr id="14" name="Parallelogram 3">
            <a:extLst>
              <a:ext uri="{FF2B5EF4-FFF2-40B4-BE49-F238E27FC236}">
                <a16:creationId xmlns:a16="http://schemas.microsoft.com/office/drawing/2014/main" id="{B88E5B8F-D295-4E4B-BB4A-4914A9C19C0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0BB463F3-20FC-244D-BEDB-A54A632DF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9" name="Slide Number Placeholder 5">
            <a:extLst>
              <a:ext uri="{FF2B5EF4-FFF2-40B4-BE49-F238E27FC236}">
                <a16:creationId xmlns:a16="http://schemas.microsoft.com/office/drawing/2014/main" id="{601A3B49-8C75-6642-BFE4-924AA691DD6C}"/>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0" name="Slide Number Placeholder 5">
            <a:extLst>
              <a:ext uri="{FF2B5EF4-FFF2-40B4-BE49-F238E27FC236}">
                <a16:creationId xmlns:a16="http://schemas.microsoft.com/office/drawing/2014/main" id="{5FF59535-C158-834F-90F4-6E71DB2DA4C4}"/>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12" name="Title 1">
            <a:extLst>
              <a:ext uri="{FF2B5EF4-FFF2-40B4-BE49-F238E27FC236}">
                <a16:creationId xmlns:a16="http://schemas.microsoft.com/office/drawing/2014/main" id="{9FA9E8D6-7C3E-684E-91DC-70D03F6A8FA5}"/>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3" name="Text Placeholder 9">
            <a:extLst>
              <a:ext uri="{FF2B5EF4-FFF2-40B4-BE49-F238E27FC236}">
                <a16:creationId xmlns:a16="http://schemas.microsoft.com/office/drawing/2014/main" id="{A40E18B0-78FD-D549-9E0E-6FB96AD921B6}"/>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4805495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2" y="1631769"/>
            <a:ext cx="3438525" cy="2422640"/>
          </a:xfrm>
          <a:prstGeom prst="rect">
            <a:avLst/>
          </a:prstGeom>
        </p:spPr>
        <p:txBody>
          <a:bodyPr anchor="ctr"/>
          <a:lstStyle>
            <a:lvl1pPr marL="0" indent="0" algn="ctr">
              <a:buNone/>
              <a:defRPr sz="1600"/>
            </a:lvl1pPr>
          </a:lstStyle>
          <a:p>
            <a:endParaRPr lang="id-ID"/>
          </a:p>
        </p:txBody>
      </p:sp>
      <p:sp>
        <p:nvSpPr>
          <p:cNvPr id="23" name="Picture Placeholder 9">
            <a:extLst>
              <a:ext uri="{FF2B5EF4-FFF2-40B4-BE49-F238E27FC236}">
                <a16:creationId xmlns:a16="http://schemas.microsoft.com/office/drawing/2014/main" id="{91D35E9C-5092-45CB-A44E-ECEC5C354EDC}"/>
              </a:ext>
            </a:extLst>
          </p:cNvPr>
          <p:cNvSpPr>
            <a:spLocks noGrp="1"/>
          </p:cNvSpPr>
          <p:nvPr>
            <p:ph type="pic" sz="quarter" idx="18"/>
          </p:nvPr>
        </p:nvSpPr>
        <p:spPr>
          <a:xfrm>
            <a:off x="4382137" y="1631769"/>
            <a:ext cx="3438525" cy="2422640"/>
          </a:xfrm>
          <a:prstGeom prst="rect">
            <a:avLst/>
          </a:prstGeom>
        </p:spPr>
        <p:txBody>
          <a:bodyPr anchor="ctr"/>
          <a:lstStyle>
            <a:lvl1pPr marL="0" indent="0" algn="ctr">
              <a:buNone/>
              <a:defRPr sz="1600"/>
            </a:lvl1pPr>
          </a:lstStyle>
          <a:p>
            <a:endParaRPr lang="id-ID"/>
          </a:p>
        </p:txBody>
      </p:sp>
      <p:sp>
        <p:nvSpPr>
          <p:cNvPr id="24" name="Picture Placeholder 9">
            <a:extLst>
              <a:ext uri="{FF2B5EF4-FFF2-40B4-BE49-F238E27FC236}">
                <a16:creationId xmlns:a16="http://schemas.microsoft.com/office/drawing/2014/main" id="{9AE37AB8-671B-4D62-B300-4E818F9AAF86}"/>
              </a:ext>
            </a:extLst>
          </p:cNvPr>
          <p:cNvSpPr>
            <a:spLocks noGrp="1"/>
          </p:cNvSpPr>
          <p:nvPr>
            <p:ph type="pic" sz="quarter" idx="19"/>
          </p:nvPr>
        </p:nvSpPr>
        <p:spPr>
          <a:xfrm>
            <a:off x="8074344" y="1631769"/>
            <a:ext cx="3438525" cy="2422640"/>
          </a:xfrm>
          <a:prstGeom prst="rect">
            <a:avLst/>
          </a:prstGeom>
        </p:spPr>
        <p:txBody>
          <a:bodyPr anchor="ctr"/>
          <a:lstStyle>
            <a:lvl1pPr marL="0" indent="0" algn="ctr">
              <a:buNone/>
              <a:defRPr sz="1600"/>
            </a:lvl1pPr>
          </a:lstStyle>
          <a:p>
            <a:endParaRPr lang="id-ID"/>
          </a:p>
        </p:txBody>
      </p:sp>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2" y="4320038"/>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4320038"/>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6" y="4320038"/>
            <a:ext cx="3438525" cy="1850849"/>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5" name="Slide Number Placeholder 5">
            <a:extLst>
              <a:ext uri="{FF2B5EF4-FFF2-40B4-BE49-F238E27FC236}">
                <a16:creationId xmlns:a16="http://schemas.microsoft.com/office/drawing/2014/main" id="{4915534C-BB38-DB4E-814F-35901EA6A1EC}"/>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27" name="Slide Number Placeholder 5">
            <a:extLst>
              <a:ext uri="{FF2B5EF4-FFF2-40B4-BE49-F238E27FC236}">
                <a16:creationId xmlns:a16="http://schemas.microsoft.com/office/drawing/2014/main" id="{C04727C7-40FB-9740-A2C3-96EA58A678BC}"/>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28" name="Title 1">
            <a:extLst>
              <a:ext uri="{FF2B5EF4-FFF2-40B4-BE49-F238E27FC236}">
                <a16:creationId xmlns:a16="http://schemas.microsoft.com/office/drawing/2014/main" id="{AABD7D2E-CB02-DC42-80B5-934360B06BE4}"/>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29" name="Text Placeholder 9">
            <a:extLst>
              <a:ext uri="{FF2B5EF4-FFF2-40B4-BE49-F238E27FC236}">
                <a16:creationId xmlns:a16="http://schemas.microsoft.com/office/drawing/2014/main" id="{0C5F4DA6-0174-004B-81A6-D1E732D492B2}"/>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57915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16" name="Parallelogram 3">
            <a:extLst>
              <a:ext uri="{FF2B5EF4-FFF2-40B4-BE49-F238E27FC236}">
                <a16:creationId xmlns:a16="http://schemas.microsoft.com/office/drawing/2014/main" id="{DDDA9FB9-3383-DA4F-87CB-6386F0C9D5A2}"/>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9" name="Picture 18">
            <a:extLst>
              <a:ext uri="{FF2B5EF4-FFF2-40B4-BE49-F238E27FC236}">
                <a16:creationId xmlns:a16="http://schemas.microsoft.com/office/drawing/2014/main" id="{DD32AE7E-4B0E-2A4D-8823-28617BCAE8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22" name="Content Placeholder 2">
            <a:extLst>
              <a:ext uri="{FF2B5EF4-FFF2-40B4-BE49-F238E27FC236}">
                <a16:creationId xmlns:a16="http://schemas.microsoft.com/office/drawing/2014/main" id="{A5D69D3C-AE9F-2C4A-8BF7-2B2814856965}"/>
              </a:ext>
            </a:extLst>
          </p:cNvPr>
          <p:cNvSpPr>
            <a:spLocks noGrp="1"/>
          </p:cNvSpPr>
          <p:nvPr>
            <p:ph sz="quarter" idx="20"/>
          </p:nvPr>
        </p:nvSpPr>
        <p:spPr>
          <a:xfrm>
            <a:off x="695962" y="1600200"/>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BAD3047-4B6E-5A43-9771-8C25A532BD6C}"/>
              </a:ext>
            </a:extLst>
          </p:cNvPr>
          <p:cNvSpPr>
            <a:spLocks noGrp="1"/>
          </p:cNvSpPr>
          <p:nvPr>
            <p:ph sz="quarter" idx="21"/>
          </p:nvPr>
        </p:nvSpPr>
        <p:spPr>
          <a:xfrm>
            <a:off x="4387426" y="1600199"/>
            <a:ext cx="3438525" cy="4572001"/>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9C053555-E87E-9C41-9C85-616AE7F2A51C}"/>
              </a:ext>
            </a:extLst>
          </p:cNvPr>
          <p:cNvSpPr>
            <a:spLocks noGrp="1"/>
          </p:cNvSpPr>
          <p:nvPr>
            <p:ph sz="quarter" idx="22"/>
          </p:nvPr>
        </p:nvSpPr>
        <p:spPr>
          <a:xfrm>
            <a:off x="8067606" y="1600200"/>
            <a:ext cx="3438525" cy="4572000"/>
          </a:xfrm>
          <a:prstGeom prst="rect">
            <a:avLst/>
          </a:prstGeom>
        </p:spPr>
        <p:txBody>
          <a:bodyPr numCol="1">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56A419FF-707B-2647-B89B-7676C823CB71}"/>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07FF1337-EF52-4749-9E5B-6DC6DE1638D4}"/>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
        <p:nvSpPr>
          <p:cNvPr id="13" name="Title 1">
            <a:extLst>
              <a:ext uri="{FF2B5EF4-FFF2-40B4-BE49-F238E27FC236}">
                <a16:creationId xmlns:a16="http://schemas.microsoft.com/office/drawing/2014/main" id="{DE8D9D3F-3B88-6E40-8CE3-1D34356F7036}"/>
              </a:ext>
            </a:extLst>
          </p:cNvPr>
          <p:cNvSpPr>
            <a:spLocks noGrp="1"/>
          </p:cNvSpPr>
          <p:nvPr>
            <p:ph type="title"/>
          </p:nvPr>
        </p:nvSpPr>
        <p:spPr>
          <a:xfrm>
            <a:off x="275759" y="274321"/>
            <a:ext cx="11649543" cy="597101"/>
          </a:xfrm>
          <a:prstGeom prst="rect">
            <a:avLst/>
          </a:prstGeom>
        </p:spPr>
        <p:txBody>
          <a:bodyPr lIns="182880" rIns="182880" anchor="ctr">
            <a:normAutofit/>
          </a:bodyPr>
          <a:lstStyle>
            <a:lvl1pPr marL="288925" indent="-288925" algn="ctr">
              <a:tabLst/>
              <a:defRPr sz="3600"/>
            </a:lvl1pPr>
          </a:lstStyle>
          <a:p>
            <a:r>
              <a:rPr lang="en-US"/>
              <a:t>Click to edit Master title style</a:t>
            </a:r>
          </a:p>
        </p:txBody>
      </p:sp>
      <p:sp>
        <p:nvSpPr>
          <p:cNvPr id="14" name="Text Placeholder 9">
            <a:extLst>
              <a:ext uri="{FF2B5EF4-FFF2-40B4-BE49-F238E27FC236}">
                <a16:creationId xmlns:a16="http://schemas.microsoft.com/office/drawing/2014/main" id="{A164B734-45F7-3445-A73D-FA97314C8C86}"/>
              </a:ext>
            </a:extLst>
          </p:cNvPr>
          <p:cNvSpPr>
            <a:spLocks noGrp="1"/>
          </p:cNvSpPr>
          <p:nvPr>
            <p:ph type="body" sz="quarter" idx="13" hasCustomPrompt="1"/>
          </p:nvPr>
        </p:nvSpPr>
        <p:spPr>
          <a:xfrm>
            <a:off x="275759" y="914401"/>
            <a:ext cx="11649543" cy="365125"/>
          </a:xfrm>
          <a:prstGeom prst="rect">
            <a:avLst/>
          </a:prstGeom>
        </p:spPr>
        <p:txBody>
          <a:bodyPr lIns="182880" rIns="182880">
            <a:noAutofit/>
          </a:bodyPr>
          <a:lstStyle>
            <a:lvl1pPr marL="0" indent="0" algn="ctr">
              <a:buNone/>
              <a:defRPr sz="20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347577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tmplLst>
          <p:tmpl lvl="1">
            <p:tnLst>
              <p:par>
                <p:cTn presetID="10" presetClass="entr" presetSubtype="0" fill="hold" nodeType="after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6C4ED93-0FAA-C14F-9D20-D9A8F3A4395A}"/>
              </a:ext>
            </a:extLst>
          </p:cNvPr>
          <p:cNvSpPr/>
          <p:nvPr userDrawn="1"/>
        </p:nvSpPr>
        <p:spPr>
          <a:xfrm>
            <a:off x="0" y="0"/>
            <a:ext cx="347472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7" name="Content Placeholder 2">
            <a:extLst>
              <a:ext uri="{FF2B5EF4-FFF2-40B4-BE49-F238E27FC236}">
                <a16:creationId xmlns:a16="http://schemas.microsoft.com/office/drawing/2014/main" id="{0F705C8C-490A-344C-B6CB-2906523A2A2F}"/>
              </a:ext>
            </a:extLst>
          </p:cNvPr>
          <p:cNvSpPr>
            <a:spLocks noGrp="1"/>
          </p:cNvSpPr>
          <p:nvPr>
            <p:ph sz="quarter" idx="19"/>
          </p:nvPr>
        </p:nvSpPr>
        <p:spPr>
          <a:xfrm>
            <a:off x="283014" y="1600200"/>
            <a:ext cx="2878432" cy="2381770"/>
          </a:xfrm>
          <a:prstGeom prst="rect">
            <a:avLst/>
          </a:prstGeom>
        </p:spPr>
        <p:txBody>
          <a:bodyPr numCol="1">
            <a:normAutofit/>
          </a:bodyPr>
          <a:lstStyle>
            <a:lvl1pPr marL="0" indent="0">
              <a:buFont typeface="Arial" panose="020B0604020202020204" pitchFamily="34" charset="0"/>
              <a:buNone/>
              <a:defRPr sz="2400" b="1">
                <a:solidFill>
                  <a:schemeClr val="bg1"/>
                </a:solidFill>
              </a:defRPr>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8" name="Content Placeholder 2">
            <a:extLst>
              <a:ext uri="{FF2B5EF4-FFF2-40B4-BE49-F238E27FC236}">
                <a16:creationId xmlns:a16="http://schemas.microsoft.com/office/drawing/2014/main" id="{F0FDAB1D-DF07-B945-9D9D-267EB7CB7961}"/>
              </a:ext>
            </a:extLst>
          </p:cNvPr>
          <p:cNvSpPr>
            <a:spLocks noGrp="1"/>
          </p:cNvSpPr>
          <p:nvPr>
            <p:ph sz="quarter" idx="18"/>
          </p:nvPr>
        </p:nvSpPr>
        <p:spPr>
          <a:xfrm>
            <a:off x="3862117" y="1600200"/>
            <a:ext cx="8046871" cy="4572000"/>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1" name="Slide Number Placeholder 5">
            <a:extLst>
              <a:ext uri="{FF2B5EF4-FFF2-40B4-BE49-F238E27FC236}">
                <a16:creationId xmlns:a16="http://schemas.microsoft.com/office/drawing/2014/main" id="{BFEEBEC1-F1A0-FD41-A990-33D97A44A57E}"/>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2" name="Slide Number Placeholder 5">
            <a:extLst>
              <a:ext uri="{FF2B5EF4-FFF2-40B4-BE49-F238E27FC236}">
                <a16:creationId xmlns:a16="http://schemas.microsoft.com/office/drawing/2014/main" id="{9D98E505-9058-5849-86A6-E3EAA685AFF8}"/>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Tree>
    <p:extLst>
      <p:ext uri="{BB962C8B-B14F-4D97-AF65-F5344CB8AC3E}">
        <p14:creationId xmlns:p14="http://schemas.microsoft.com/office/powerpoint/2010/main" val="2034095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87F9E7D-8EDE-2994-3BD3-062C09D857DD}"/>
              </a:ext>
            </a:extLst>
          </p:cNvPr>
          <p:cNvSpPr/>
          <p:nvPr userDrawn="1"/>
        </p:nvSpPr>
        <p:spPr>
          <a:xfrm>
            <a:off x="0" y="0"/>
            <a:ext cx="12192000" cy="6366933"/>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1102491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6" name="Slide Number Placeholder 5">
            <a:extLst>
              <a:ext uri="{FF2B5EF4-FFF2-40B4-BE49-F238E27FC236}">
                <a16:creationId xmlns:a16="http://schemas.microsoft.com/office/drawing/2014/main" id="{8E358086-F0CE-E340-8FAD-F7ED83BEDF6C}"/>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3DED58D8-3F1F-5842-BBFB-76A7EABB5217}"/>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Tree>
    <p:extLst>
      <p:ext uri="{BB962C8B-B14F-4D97-AF65-F5344CB8AC3E}">
        <p14:creationId xmlns:p14="http://schemas.microsoft.com/office/powerpoint/2010/main" val="1928821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Parallelogram 3">
            <a:extLst>
              <a:ext uri="{FF2B5EF4-FFF2-40B4-BE49-F238E27FC236}">
                <a16:creationId xmlns:a16="http://schemas.microsoft.com/office/drawing/2014/main" id="{0F55CF72-B0BF-1744-B0C3-F804144C660D}"/>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3" name="Picture Placeholder 2">
            <a:extLst>
              <a:ext uri="{FF2B5EF4-FFF2-40B4-BE49-F238E27FC236}">
                <a16:creationId xmlns:a16="http://schemas.microsoft.com/office/drawing/2014/main" id="{5C5D2E47-5C20-8A48-9AD1-466FA50F407B}"/>
              </a:ext>
            </a:extLst>
          </p:cNvPr>
          <p:cNvSpPr>
            <a:spLocks noGrp="1"/>
          </p:cNvSpPr>
          <p:nvPr>
            <p:ph type="pic" sz="quarter" idx="10"/>
          </p:nvPr>
        </p:nvSpPr>
        <p:spPr>
          <a:xfrm>
            <a:off x="656822" y="1600200"/>
            <a:ext cx="4918075" cy="4572000"/>
          </a:xfrm>
          <a:prstGeom prst="rect">
            <a:avLst/>
          </a:prstGeom>
        </p:spPr>
        <p:txBody>
          <a:bodyPr anchor="ctr"/>
          <a:lstStyle>
            <a:lvl1pPr marL="0" indent="0" algn="ctr">
              <a:buNone/>
              <a:defRPr/>
            </a:lvl1pPr>
          </a:lstStyle>
          <a:p>
            <a:endParaRPr lang="en-US"/>
          </a:p>
        </p:txBody>
      </p:sp>
      <p:sp>
        <p:nvSpPr>
          <p:cNvPr id="7" name="Picture Placeholder 2">
            <a:extLst>
              <a:ext uri="{FF2B5EF4-FFF2-40B4-BE49-F238E27FC236}">
                <a16:creationId xmlns:a16="http://schemas.microsoft.com/office/drawing/2014/main" id="{9C89A419-7A0E-154F-BA5A-5186C7BA80F0}"/>
              </a:ext>
            </a:extLst>
          </p:cNvPr>
          <p:cNvSpPr>
            <a:spLocks noGrp="1"/>
          </p:cNvSpPr>
          <p:nvPr>
            <p:ph type="pic" sz="quarter" idx="11"/>
          </p:nvPr>
        </p:nvSpPr>
        <p:spPr>
          <a:xfrm>
            <a:off x="6617107" y="1600200"/>
            <a:ext cx="4918075" cy="4572000"/>
          </a:xfrm>
          <a:prstGeom prst="rect">
            <a:avLst/>
          </a:prstGeom>
        </p:spPr>
        <p:txBody>
          <a:bodyPr anchor="ctr"/>
          <a:lstStyle>
            <a:lvl1pPr marL="0" indent="0" algn="ctr">
              <a:buNone/>
              <a:defRPr/>
            </a:lvl1pPr>
          </a:lstStyle>
          <a:p>
            <a:endParaRPr lang="en-US"/>
          </a:p>
        </p:txBody>
      </p:sp>
      <p:sp>
        <p:nvSpPr>
          <p:cNvPr id="10" name="Slide Number Placeholder 5">
            <a:extLst>
              <a:ext uri="{FF2B5EF4-FFF2-40B4-BE49-F238E27FC236}">
                <a16:creationId xmlns:a16="http://schemas.microsoft.com/office/drawing/2014/main" id="{14CF5DB1-52D0-FE4D-A003-512236DCBCC9}"/>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1" name="Slide Number Placeholder 5">
            <a:extLst>
              <a:ext uri="{FF2B5EF4-FFF2-40B4-BE49-F238E27FC236}">
                <a16:creationId xmlns:a16="http://schemas.microsoft.com/office/drawing/2014/main" id="{38C4590B-D776-0D4C-AF97-4AF469A49064}"/>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Tree>
    <p:extLst>
      <p:ext uri="{BB962C8B-B14F-4D97-AF65-F5344CB8AC3E}">
        <p14:creationId xmlns:p14="http://schemas.microsoft.com/office/powerpoint/2010/main" val="3572213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1" y="1"/>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Copyright ©  CESMII - All Rights Reserved.        </a:t>
            </a:r>
          </a:p>
        </p:txBody>
      </p:sp>
    </p:spTree>
    <p:extLst>
      <p:ext uri="{BB962C8B-B14F-4D97-AF65-F5344CB8AC3E}">
        <p14:creationId xmlns:p14="http://schemas.microsoft.com/office/powerpoint/2010/main" val="1742626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CA6D-FE68-B64D-A479-7006EC84D610}"/>
              </a:ext>
            </a:extLst>
          </p:cNvPr>
          <p:cNvSpPr>
            <a:spLocks noGrp="1"/>
          </p:cNvSpPr>
          <p:nvPr>
            <p:ph type="title"/>
          </p:nvPr>
        </p:nvSpPr>
        <p:spPr>
          <a:xfrm>
            <a:off x="346075" y="365126"/>
            <a:ext cx="10515600" cy="1325563"/>
          </a:xfrm>
        </p:spPr>
        <p:txBody>
          <a:body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2"/>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6" y="6528338"/>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a:solidFill>
                  <a:schemeClr val="bg1"/>
                </a:solidFill>
              </a:rPr>
              <a:t>Copyright © 2019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774349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386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1015999"/>
          </a:xfrm>
          <a:prstGeom prst="rect">
            <a:avLst/>
          </a:prstGeom>
        </p:spPr>
        <p:txBody>
          <a:bodyPr vert="horz" lIns="91440" tIns="45720" rIns="91440" bIns="45720" rtlCol="0" anchor="b">
            <a:normAutofit/>
          </a:bodyPr>
          <a:lstStyle>
            <a:lvl1pPr algn="ctr">
              <a:defRPr sz="3600"/>
            </a:lvl1p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111250"/>
            <a:ext cx="1051560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33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Only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51056"/>
          </a:xfrm>
          <a:prstGeom prst="rect">
            <a:avLst/>
          </a:prstGeom>
        </p:spPr>
        <p:txBody>
          <a:bodyPr vert="horz" lIns="91440" tIns="45720" rIns="91440" bIns="45720" rtlCol="0" anchor="ctr">
            <a:normAutofit/>
          </a:body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29075178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Blank Layout w/Banner">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394C47C-CA53-374E-8D4A-76B7CE176239}"/>
              </a:ext>
            </a:extLst>
          </p:cNvPr>
          <p:cNvSpPr txBox="1">
            <a:spLocks/>
          </p:cNvSpPr>
          <p:nvPr userDrawn="1"/>
        </p:nvSpPr>
        <p:spPr>
          <a:xfrm>
            <a:off x="283014" y="6528338"/>
            <a:ext cx="3579101" cy="3213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CESMII - All Rights Reserved.        </a:t>
            </a:r>
          </a:p>
        </p:txBody>
      </p:sp>
      <p:pic>
        <p:nvPicPr>
          <p:cNvPr id="16" name="Picture 15">
            <a:extLst>
              <a:ext uri="{FF2B5EF4-FFF2-40B4-BE49-F238E27FC236}">
                <a16:creationId xmlns:a16="http://schemas.microsoft.com/office/drawing/2014/main" id="{30938773-5556-BE46-9389-169DFCE98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CBE9493D-C64D-4173-8D95-B1854E8E7D41}"/>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0650801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37545677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
        <p:nvSpPr>
          <p:cNvPr id="7" name="Rectangle 6">
            <a:extLst>
              <a:ext uri="{FF2B5EF4-FFF2-40B4-BE49-F238E27FC236}">
                <a16:creationId xmlns:a16="http://schemas.microsoft.com/office/drawing/2014/main" id="{5B88A271-2F92-5DA3-F312-6D3E367007F2}"/>
              </a:ext>
            </a:extLst>
          </p:cNvPr>
          <p:cNvSpPr/>
          <p:nvPr userDrawn="1"/>
        </p:nvSpPr>
        <p:spPr>
          <a:xfrm>
            <a:off x="0" y="1"/>
            <a:ext cx="12192000" cy="6366932"/>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615312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Content Placeholder 2">
            <a:extLst>
              <a:ext uri="{FF2B5EF4-FFF2-40B4-BE49-F238E27FC236}">
                <a16:creationId xmlns:a16="http://schemas.microsoft.com/office/drawing/2014/main" id="{1351ABC9-D666-69C5-9B5D-52AAD7510149}"/>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3" name="Slide Number Placeholder 5">
            <a:extLst>
              <a:ext uri="{FF2B5EF4-FFF2-40B4-BE49-F238E27FC236}">
                <a16:creationId xmlns:a16="http://schemas.microsoft.com/office/drawing/2014/main" id="{1EA5A3AB-B892-D935-1C05-1FE0B6D5190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bg1"/>
                </a:solidFill>
              </a:defRPr>
            </a:lvl1pPr>
          </a:lstStyle>
          <a:p>
            <a:fld id="{E3813BF9-5145-4417-B95D-FA8627973885}" type="slidenum">
              <a:rPr lang="en-US" smtClean="0"/>
              <a:pPr/>
              <a:t>‹#›</a:t>
            </a:fld>
            <a:endParaRPr lang="en-US"/>
          </a:p>
        </p:txBody>
      </p:sp>
      <p:sp>
        <p:nvSpPr>
          <p:cNvPr id="4" name="Slide Number Placeholder 5">
            <a:extLst>
              <a:ext uri="{FF2B5EF4-FFF2-40B4-BE49-F238E27FC236}">
                <a16:creationId xmlns:a16="http://schemas.microsoft.com/office/drawing/2014/main" id="{2D5CC5A3-A2B0-9023-E76A-6F2AF583D15B}"/>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28602323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6288375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Slide - Gree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3"/>
              </a:gs>
              <a:gs pos="100000">
                <a:schemeClr val="accent4"/>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Title 1">
            <a:extLst>
              <a:ext uri="{FF2B5EF4-FFF2-40B4-BE49-F238E27FC236}">
                <a16:creationId xmlns:a16="http://schemas.microsoft.com/office/drawing/2014/main" id="{98AA3E60-0EF2-EC46-8F64-2ED64EBB7816}"/>
              </a:ext>
            </a:extLst>
          </p:cNvPr>
          <p:cNvSpPr>
            <a:spLocks noGrp="1"/>
          </p:cNvSpPr>
          <p:nvPr>
            <p:ph type="title"/>
          </p:nvPr>
        </p:nvSpPr>
        <p:spPr>
          <a:xfrm>
            <a:off x="275757" y="274320"/>
            <a:ext cx="11649543" cy="597101"/>
          </a:xfrm>
          <a:prstGeom prst="rect">
            <a:avLst/>
          </a:prstGeom>
        </p:spPr>
        <p:txBody>
          <a:bodyPr lIns="182880" rIns="182880" anchor="ctr">
            <a:normAutofit/>
          </a:bodyPr>
          <a:lstStyle>
            <a:lvl1pPr marL="288925" indent="-288925" algn="ctr">
              <a:tabLst/>
              <a:defRPr sz="3600">
                <a:solidFill>
                  <a:schemeClr val="bg1"/>
                </a:solidFill>
              </a:defRPr>
            </a:lvl1pPr>
          </a:lstStyle>
          <a:p>
            <a:r>
              <a:rPr lang="en-US"/>
              <a:t>Click to edit Master title style</a:t>
            </a:r>
          </a:p>
        </p:txBody>
      </p:sp>
      <p:sp>
        <p:nvSpPr>
          <p:cNvPr id="5" name="Text Placeholder 9">
            <a:extLst>
              <a:ext uri="{FF2B5EF4-FFF2-40B4-BE49-F238E27FC236}">
                <a16:creationId xmlns:a16="http://schemas.microsoft.com/office/drawing/2014/main" id="{96127903-07AB-504B-819D-F2E5CE603201}"/>
              </a:ext>
            </a:extLst>
          </p:cNvPr>
          <p:cNvSpPr>
            <a:spLocks noGrp="1"/>
          </p:cNvSpPr>
          <p:nvPr>
            <p:ph type="body" sz="quarter" idx="13" hasCustomPrompt="1"/>
          </p:nvPr>
        </p:nvSpPr>
        <p:spPr>
          <a:xfrm>
            <a:off x="275757" y="914400"/>
            <a:ext cx="11649543" cy="365125"/>
          </a:xfrm>
          <a:prstGeom prst="rect">
            <a:avLst/>
          </a:prstGeom>
        </p:spPr>
        <p:txBody>
          <a:bodyPr lIns="182880" rIns="182880">
            <a:noAutofit/>
          </a:bodyPr>
          <a:lstStyle>
            <a:lvl1pPr marL="0" indent="0" algn="ctr">
              <a:buNone/>
              <a:defRPr sz="2000">
                <a:solidFill>
                  <a:schemeClr val="bg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3077713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Slide Number Placeholder 5">
            <a:extLst>
              <a:ext uri="{FF2B5EF4-FFF2-40B4-BE49-F238E27FC236}">
                <a16:creationId xmlns:a16="http://schemas.microsoft.com/office/drawing/2014/main" id="{30DD00FD-3F67-5744-8B05-6EA4FFF1F1BD}"/>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noAutofit/>
          </a:bodyPr>
          <a:lstStyle>
            <a:lvl1pPr algn="r">
              <a:defRPr sz="1200">
                <a:solidFill>
                  <a:schemeClr val="bg1"/>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2180934E-B01F-B48E-354C-8CE76032624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6567416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Content Placeholder 2">
            <a:extLst>
              <a:ext uri="{FF2B5EF4-FFF2-40B4-BE49-F238E27FC236}">
                <a16:creationId xmlns:a16="http://schemas.microsoft.com/office/drawing/2014/main" id="{ECFBAAC7-1D85-CE46-A2BE-36AAC0460AE7}"/>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6" name="Slide Number Placeholder 5">
            <a:extLst>
              <a:ext uri="{FF2B5EF4-FFF2-40B4-BE49-F238E27FC236}">
                <a16:creationId xmlns:a16="http://schemas.microsoft.com/office/drawing/2014/main" id="{10531206-75E0-7047-AEAA-C274EA9EC671}"/>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noAutofit/>
          </a:bodyPr>
          <a:lstStyle>
            <a:lvl1pPr algn="r">
              <a:defRPr sz="1200">
                <a:solidFill>
                  <a:schemeClr val="bg1"/>
                </a:solidFill>
              </a:defRPr>
            </a:lvl1pPr>
          </a:lstStyle>
          <a:p>
            <a:fld id="{E3813BF9-5145-4417-B95D-FA8627973885}" type="slidenum">
              <a:rPr lang="en-US" smtClean="0"/>
              <a:pPr/>
              <a:t>‹#›</a:t>
            </a:fld>
            <a:endParaRPr lang="en-US"/>
          </a:p>
        </p:txBody>
      </p:sp>
      <p:sp>
        <p:nvSpPr>
          <p:cNvPr id="7" name="Slide Number Placeholder 5">
            <a:extLst>
              <a:ext uri="{FF2B5EF4-FFF2-40B4-BE49-F238E27FC236}">
                <a16:creationId xmlns:a16="http://schemas.microsoft.com/office/drawing/2014/main" id="{63900623-C57B-D9CF-B488-894B90107168}"/>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17928426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275757" y="274320"/>
            <a:ext cx="11649543" cy="597101"/>
          </a:xfrm>
          <a:prstGeom prst="rect">
            <a:avLst/>
          </a:prstGeom>
        </p:spPr>
        <p:txBody>
          <a:bodyPr lIns="182880" rIns="182880" anchor="t" anchorCtr="0">
            <a:noAutofit/>
          </a:bodyPr>
          <a:lstStyle>
            <a:lvl1pPr marL="288925" indent="-288925" algn="l">
              <a:tabLst/>
              <a:defRPr sz="3600"/>
            </a:lvl1pPr>
          </a:lstStyle>
          <a:p>
            <a:r>
              <a:rPr lang="en-US"/>
              <a:t>Click to edit Master title style</a:t>
            </a:r>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11339143" cy="365125"/>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150" baseline="0" dirty="0">
                <a:solidFill>
                  <a:schemeClr val="bg1"/>
                </a:solidFill>
              </a:rPr>
              <a:t>Copyright ©  CESMII - All Rights Reserved.        </a:t>
            </a:r>
            <a:endParaRPr lang="en-US" dirty="0">
              <a:solidFill>
                <a:schemeClr val="bg1"/>
              </a:solidFill>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275757" y="914400"/>
            <a:ext cx="11649543" cy="365125"/>
          </a:xfrm>
          <a:prstGeom prst="rect">
            <a:avLst/>
          </a:prstGeom>
        </p:spPr>
        <p:txBody>
          <a:bodyPr lIns="182880" rIns="182880" anchor="t" anchorCtr="0">
            <a:noAutofit/>
          </a:bodyPr>
          <a:lstStyle>
            <a:lvl1pPr marL="0" indent="0" algn="l">
              <a:buNone/>
              <a:defRPr sz="20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283014" y="1605902"/>
            <a:ext cx="11642286" cy="4566298"/>
          </a:xfrm>
          <a:prstGeom prst="rect">
            <a:avLst/>
          </a:prstGeom>
        </p:spPr>
        <p:txBody>
          <a:bodyPr numCol="2">
            <a:no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
        <p:nvSpPr>
          <p:cNvPr id="11" name="Parallelogram 3">
            <a:extLst>
              <a:ext uri="{FF2B5EF4-FFF2-40B4-BE49-F238E27FC236}">
                <a16:creationId xmlns:a16="http://schemas.microsoft.com/office/drawing/2014/main" id="{DAFCDDC3-CEF6-95A0-E3A1-65129CFF3A1C}"/>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9CDDF5F1-910C-92A6-279A-1EF429804862}"/>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4" name="Slide Number Placeholder 5">
            <a:extLst>
              <a:ext uri="{FF2B5EF4-FFF2-40B4-BE49-F238E27FC236}">
                <a16:creationId xmlns:a16="http://schemas.microsoft.com/office/drawing/2014/main" id="{4A192961-3DFC-1CA2-88E5-B1114D92450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25692973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0AB70-F9BE-F101-0588-D775FDFA88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41EEC-44CA-3325-071E-CDCE444E89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47D82-E94F-7572-6ECA-23B9046B062D}"/>
              </a:ext>
            </a:extLst>
          </p:cNvPr>
          <p:cNvSpPr>
            <a:spLocks noGrp="1"/>
          </p:cNvSpPr>
          <p:nvPr>
            <p:ph type="dt" sz="half" idx="10"/>
          </p:nvPr>
        </p:nvSpPr>
        <p:spPr/>
        <p:txBody>
          <a:bodyPr/>
          <a:lstStyle/>
          <a:p>
            <a:fld id="{A468637A-DCFF-492E-86C8-B1C038E9375A}" type="datetimeFigureOut">
              <a:rPr lang="en-US" smtClean="0"/>
              <a:t>3/9/23</a:t>
            </a:fld>
            <a:endParaRPr lang="en-US"/>
          </a:p>
        </p:txBody>
      </p:sp>
      <p:sp>
        <p:nvSpPr>
          <p:cNvPr id="5" name="Footer Placeholder 4">
            <a:extLst>
              <a:ext uri="{FF2B5EF4-FFF2-40B4-BE49-F238E27FC236}">
                <a16:creationId xmlns:a16="http://schemas.microsoft.com/office/drawing/2014/main" id="{CE2BCF2E-BB03-DF22-A3D7-631CC25E7E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2357F6-E4B1-7509-14CA-0A702BD70FC1}"/>
              </a:ext>
            </a:extLst>
          </p:cNvPr>
          <p:cNvSpPr>
            <a:spLocks noGrp="1"/>
          </p:cNvSpPr>
          <p:nvPr>
            <p:ph type="sldNum" sz="quarter" idx="12"/>
          </p:nvPr>
        </p:nvSpPr>
        <p:spPr/>
        <p:txBody>
          <a:bodyPr/>
          <a:lstStyle/>
          <a:p>
            <a:fld id="{15B7EC5B-2277-49DC-B0C5-BB2D06979DFC}" type="slidenum">
              <a:rPr lang="en-US" smtClean="0"/>
              <a:t>‹#›</a:t>
            </a:fld>
            <a:endParaRPr lang="en-US"/>
          </a:p>
        </p:txBody>
      </p:sp>
    </p:spTree>
    <p:extLst>
      <p:ext uri="{BB962C8B-B14F-4D97-AF65-F5344CB8AC3E}">
        <p14:creationId xmlns:p14="http://schemas.microsoft.com/office/powerpoint/2010/main" val="5200080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947340"/>
          </a:xfrm>
          <a:prstGeom prst="rect">
            <a:avLst/>
          </a:prstGeom>
        </p:spPr>
        <p:txBody>
          <a:bodyPr vert="horz" lIns="91440" tIns="45720" rIns="91440" bIns="45720" rtlCol="0" anchor="ctr">
            <a:normAutofit/>
          </a:bodyPr>
          <a:lstStyle/>
          <a:p>
            <a:r>
              <a:rPr lang="en-US"/>
              <a:t>Click to edit Master title style</a:t>
            </a:r>
          </a:p>
        </p:txBody>
      </p:sp>
      <p:sp>
        <p:nvSpPr>
          <p:cNvPr id="8" name="Text Placeholder 9">
            <a:extLst>
              <a:ext uri="{FF2B5EF4-FFF2-40B4-BE49-F238E27FC236}">
                <a16:creationId xmlns:a16="http://schemas.microsoft.com/office/drawing/2014/main" id="{731B2082-0CD2-4EEC-A2EE-B1C89E4AF063}"/>
              </a:ext>
            </a:extLst>
          </p:cNvPr>
          <p:cNvSpPr>
            <a:spLocks noGrp="1"/>
          </p:cNvSpPr>
          <p:nvPr>
            <p:ph type="body" sz="quarter" idx="13" hasCustomPrompt="1"/>
          </p:nvPr>
        </p:nvSpPr>
        <p:spPr>
          <a:xfrm>
            <a:off x="838200" y="949199"/>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Tree>
    <p:extLst>
      <p:ext uri="{BB962C8B-B14F-4D97-AF65-F5344CB8AC3E}">
        <p14:creationId xmlns:p14="http://schemas.microsoft.com/office/powerpoint/2010/main" val="15675027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Main Text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bg1"/>
                </a:solidFill>
                <a:latin typeface="Calibri" panose="020F0502020204030204" pitchFamily="34" charset="0"/>
                <a:cs typeface="Calibri" panose="020F0502020204030204" pitchFamily="34" charset="0"/>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85DA43D1-2814-4C82-A5C4-F787C4192F2A}"/>
              </a:ext>
            </a:extLst>
          </p:cNvPr>
          <p:cNvSpPr>
            <a:spLocks noGrp="1"/>
          </p:cNvSpPr>
          <p:nvPr>
            <p:ph type="title"/>
          </p:nvPr>
        </p:nvSpPr>
        <p:spPr>
          <a:xfrm>
            <a:off x="838200" y="1"/>
            <a:ext cx="10515600" cy="982450"/>
          </a:xfrm>
          <a:prstGeom prst="rect">
            <a:avLst/>
          </a:prstGeom>
        </p:spPr>
        <p:txBody>
          <a:bodyPr vert="horz" lIns="91440" tIns="45720" rIns="91440" bIns="45720" rtlCol="0" anchor="ctr">
            <a:normAutofit/>
          </a:bodyPr>
          <a:lstStyle/>
          <a:p>
            <a:r>
              <a:rPr lang="en-US"/>
              <a:t>Click to edit Master title style</a:t>
            </a:r>
          </a:p>
        </p:txBody>
      </p:sp>
      <p:sp>
        <p:nvSpPr>
          <p:cNvPr id="11" name="Content Placeholder 10">
            <a:extLst>
              <a:ext uri="{FF2B5EF4-FFF2-40B4-BE49-F238E27FC236}">
                <a16:creationId xmlns:a16="http://schemas.microsoft.com/office/drawing/2014/main" id="{2A5B9A0A-7697-4F34-A443-E7B15D96C3B6}"/>
              </a:ext>
            </a:extLst>
          </p:cNvPr>
          <p:cNvSpPr>
            <a:spLocks noGrp="1"/>
          </p:cNvSpPr>
          <p:nvPr>
            <p:ph sz="quarter" idx="14"/>
          </p:nvPr>
        </p:nvSpPr>
        <p:spPr>
          <a:xfrm>
            <a:off x="838200" y="1238596"/>
            <a:ext cx="10515600" cy="504582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332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Pictur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87870D-C780-4128-ABA3-7BF0D5FF930E}"/>
              </a:ext>
            </a:extLst>
          </p:cNvPr>
          <p:cNvSpPr>
            <a:spLocks noGrp="1"/>
          </p:cNvSpPr>
          <p:nvPr>
            <p:ph type="pic" sz="quarter" idx="10"/>
          </p:nvPr>
        </p:nvSpPr>
        <p:spPr>
          <a:xfrm>
            <a:off x="0" y="0"/>
            <a:ext cx="12191999" cy="6366933"/>
          </a:xfrm>
          <a:prstGeom prst="rect">
            <a:avLst/>
          </a:prstGeom>
        </p:spPr>
        <p:txBody>
          <a:bodyPr anchor="ctr"/>
          <a:lstStyle>
            <a:lvl1pPr marL="0" indent="0" algn="ctr">
              <a:buNone/>
              <a:defRPr/>
            </a:lvl1pPr>
          </a:lstStyle>
          <a:p>
            <a:endParaRPr lang="en-ID"/>
          </a:p>
        </p:txBody>
      </p:sp>
      <p:sp>
        <p:nvSpPr>
          <p:cNvPr id="4" name="Parallelogram 3">
            <a:extLst>
              <a:ext uri="{FF2B5EF4-FFF2-40B4-BE49-F238E27FC236}">
                <a16:creationId xmlns:a16="http://schemas.microsoft.com/office/drawing/2014/main" id="{300AF634-7D2A-E54C-9257-22DBAC931BEA}"/>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19009F-8AB7-604C-8654-C6278FE10C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2" name="Slide Number Placeholder 5">
            <a:extLst>
              <a:ext uri="{FF2B5EF4-FFF2-40B4-BE49-F238E27FC236}">
                <a16:creationId xmlns:a16="http://schemas.microsoft.com/office/drawing/2014/main" id="{D8018926-257C-E347-A1F7-852540CA7C80}"/>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13" name="Slide Number Placeholder 5">
            <a:extLst>
              <a:ext uri="{FF2B5EF4-FFF2-40B4-BE49-F238E27FC236}">
                <a16:creationId xmlns:a16="http://schemas.microsoft.com/office/drawing/2014/main" id="{FE20BC96-FA51-AD47-835E-B0562DB56297}"/>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spTree>
    <p:extLst>
      <p:ext uri="{BB962C8B-B14F-4D97-AF65-F5344CB8AC3E}">
        <p14:creationId xmlns:p14="http://schemas.microsoft.com/office/powerpoint/2010/main" val="35493644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2D265885-83BE-2243-8D86-B14E3AFFB5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256612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chemeClr val="accent5"/>
              </a:gs>
              <a:gs pos="100000">
                <a:schemeClr val="accent6"/>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Content Placeholder 2">
            <a:extLst>
              <a:ext uri="{FF2B5EF4-FFF2-40B4-BE49-F238E27FC236}">
                <a16:creationId xmlns:a16="http://schemas.microsoft.com/office/drawing/2014/main" id="{548D879B-1992-142F-FBCE-D28B815E87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3" name="Slide Number Placeholder 5">
            <a:extLst>
              <a:ext uri="{FF2B5EF4-FFF2-40B4-BE49-F238E27FC236}">
                <a16:creationId xmlns:a16="http://schemas.microsoft.com/office/drawing/2014/main" id="{3F3A3B77-E583-C028-4AE8-F2615201D454}"/>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4" name="Slide Number Placeholder 5">
            <a:extLst>
              <a:ext uri="{FF2B5EF4-FFF2-40B4-BE49-F238E27FC236}">
                <a16:creationId xmlns:a16="http://schemas.microsoft.com/office/drawing/2014/main" id="{840B7FE7-B105-F589-9E9D-E5B86AAE866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31104003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4CA6D-FE68-B64D-A479-7006EC84D610}"/>
              </a:ext>
            </a:extLst>
          </p:cNvPr>
          <p:cNvSpPr>
            <a:spLocks noGrp="1"/>
          </p:cNvSpPr>
          <p:nvPr>
            <p:ph type="title"/>
          </p:nvPr>
        </p:nvSpPr>
        <p:spPr>
          <a:xfrm>
            <a:off x="346075" y="365125"/>
            <a:ext cx="10515600" cy="1325563"/>
          </a:xfrm>
        </p:spPr>
        <p:txBody>
          <a:body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6"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29663"/>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2020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90574939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30227-5798-FF37-813C-77BC0FE029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2FF22D-BB4D-2886-3FC5-2F365EC18040}"/>
              </a:ext>
            </a:extLst>
          </p:cNvPr>
          <p:cNvSpPr>
            <a:spLocks noGrp="1"/>
          </p:cNvSpPr>
          <p:nvPr>
            <p:ph type="dt" sz="half" idx="10"/>
          </p:nvPr>
        </p:nvSpPr>
        <p:spPr/>
        <p:txBody>
          <a:bodyPr/>
          <a:lstStyle/>
          <a:p>
            <a:fld id="{488F0E75-593D-4469-B3C2-EA4480247572}" type="datetimeFigureOut">
              <a:rPr lang="en-US" smtClean="0"/>
              <a:t>3/9/23</a:t>
            </a:fld>
            <a:endParaRPr lang="en-US"/>
          </a:p>
        </p:txBody>
      </p:sp>
      <p:sp>
        <p:nvSpPr>
          <p:cNvPr id="4" name="Footer Placeholder 3">
            <a:extLst>
              <a:ext uri="{FF2B5EF4-FFF2-40B4-BE49-F238E27FC236}">
                <a16:creationId xmlns:a16="http://schemas.microsoft.com/office/drawing/2014/main" id="{FF66E26D-9936-ED80-2ECD-C4E88BFD06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ED6D09-86D0-B8F6-012F-327C6B0F537B}"/>
              </a:ext>
            </a:extLst>
          </p:cNvPr>
          <p:cNvSpPr>
            <a:spLocks noGrp="1"/>
          </p:cNvSpPr>
          <p:nvPr>
            <p:ph type="sldNum" sz="quarter" idx="12"/>
          </p:nvPr>
        </p:nvSpPr>
        <p:spPr/>
        <p:txBody>
          <a:bodyPr/>
          <a:lstStyle/>
          <a:p>
            <a:fld id="{C12853B7-4F49-4041-9038-7A9697A68CBB}" type="slidenum">
              <a:rPr lang="en-US" smtClean="0"/>
              <a:t>‹#›</a:t>
            </a:fld>
            <a:endParaRPr lang="en-US"/>
          </a:p>
        </p:txBody>
      </p:sp>
    </p:spTree>
    <p:extLst>
      <p:ext uri="{BB962C8B-B14F-4D97-AF65-F5344CB8AC3E}">
        <p14:creationId xmlns:p14="http://schemas.microsoft.com/office/powerpoint/2010/main" val="203510897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Title-Only + Sub-Title Layout">
    <p:spTree>
      <p:nvGrpSpPr>
        <p:cNvPr id="1" name=""/>
        <p:cNvGrpSpPr/>
        <p:nvPr/>
      </p:nvGrpSpPr>
      <p:grpSpPr>
        <a:xfrm>
          <a:off x="0" y="0"/>
          <a:ext cx="0" cy="0"/>
          <a:chOff x="0" y="0"/>
          <a:chExt cx="0" cy="0"/>
        </a:xfrm>
      </p:grpSpPr>
      <p:sp>
        <p:nvSpPr>
          <p:cNvPr id="3" name="Parallelogram 3">
            <a:extLst>
              <a:ext uri="{FF2B5EF4-FFF2-40B4-BE49-F238E27FC236}">
                <a16:creationId xmlns:a16="http://schemas.microsoft.com/office/drawing/2014/main" id="{320EE5E6-8663-AA45-A12A-5A24D35EF6F7}"/>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7" name="Title Placeholder 1">
            <a:extLst>
              <a:ext uri="{FF2B5EF4-FFF2-40B4-BE49-F238E27FC236}">
                <a16:creationId xmlns:a16="http://schemas.microsoft.com/office/drawing/2014/main" id="{C248C06D-9EB9-4DAB-945E-E887BEB25C68}"/>
              </a:ext>
            </a:extLst>
          </p:cNvPr>
          <p:cNvSpPr>
            <a:spLocks noGrp="1"/>
          </p:cNvSpPr>
          <p:nvPr>
            <p:ph type="title"/>
          </p:nvPr>
        </p:nvSpPr>
        <p:spPr>
          <a:xfrm>
            <a:off x="838200" y="1"/>
            <a:ext cx="10515600" cy="1158874"/>
          </a:xfrm>
          <a:prstGeom prst="rect">
            <a:avLst/>
          </a:prstGeom>
        </p:spPr>
        <p:txBody>
          <a:bodyPr vert="horz" lIns="91440" tIns="45720" rIns="91440" bIns="45720" rtlCol="0" anchor="ctr">
            <a:normAutofit/>
          </a:bodyPr>
          <a:lstStyle>
            <a:lvl1pPr algn="ctr">
              <a:defRPr/>
            </a:lvl1pPr>
          </a:lstStyle>
          <a:p>
            <a:r>
              <a:rPr lang="en-US"/>
              <a:t>Click to edit Master title style</a:t>
            </a:r>
          </a:p>
        </p:txBody>
      </p:sp>
      <p:sp>
        <p:nvSpPr>
          <p:cNvPr id="9" name="Slide Number Placeholder 5">
            <a:extLst>
              <a:ext uri="{FF2B5EF4-FFF2-40B4-BE49-F238E27FC236}">
                <a16:creationId xmlns:a16="http://schemas.microsoft.com/office/drawing/2014/main" id="{0F287DD6-C688-4E9C-9F34-AAAC454FDA1D}"/>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sp>
        <p:nvSpPr>
          <p:cNvPr id="10" name="Text Placeholder 9">
            <a:extLst>
              <a:ext uri="{FF2B5EF4-FFF2-40B4-BE49-F238E27FC236}">
                <a16:creationId xmlns:a16="http://schemas.microsoft.com/office/drawing/2014/main" id="{C7F78B9B-6CE9-4678-BD01-42F53EB1857A}"/>
              </a:ext>
            </a:extLst>
          </p:cNvPr>
          <p:cNvSpPr>
            <a:spLocks noGrp="1"/>
          </p:cNvSpPr>
          <p:nvPr>
            <p:ph type="body" sz="quarter" idx="13" hasCustomPrompt="1"/>
          </p:nvPr>
        </p:nvSpPr>
        <p:spPr>
          <a:xfrm>
            <a:off x="838200" y="951057"/>
            <a:ext cx="10515600" cy="365125"/>
          </a:xfrm>
        </p:spPr>
        <p:txBody>
          <a:bodyPr>
            <a:noAutofit/>
          </a:bodyPr>
          <a:lstStyle>
            <a:lvl1pPr marL="0" indent="0">
              <a:buNone/>
              <a:defRPr sz="1400">
                <a:solidFill>
                  <a:schemeClr val="accent1"/>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97540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90851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4_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4" name="Content Placeholder 2">
            <a:extLst>
              <a:ext uri="{FF2B5EF4-FFF2-40B4-BE49-F238E27FC236}">
                <a16:creationId xmlns:a16="http://schemas.microsoft.com/office/drawing/2014/main" id="{2D265885-83BE-2243-8D86-B14E3AFFB5CE}"/>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Tree>
    <p:extLst>
      <p:ext uri="{BB962C8B-B14F-4D97-AF65-F5344CB8AC3E}">
        <p14:creationId xmlns:p14="http://schemas.microsoft.com/office/powerpoint/2010/main" val="5040131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8" name="Content Placeholder 2">
            <a:extLst>
              <a:ext uri="{FF2B5EF4-FFF2-40B4-BE49-F238E27FC236}">
                <a16:creationId xmlns:a16="http://schemas.microsoft.com/office/drawing/2014/main" id="{0BFE726F-D5A0-1E4D-B465-E9C6DC4A85C2}"/>
              </a:ext>
            </a:extLst>
          </p:cNvPr>
          <p:cNvSpPr>
            <a:spLocks noGrp="1"/>
          </p:cNvSpPr>
          <p:nvPr>
            <p:ph sz="quarter" idx="18"/>
          </p:nvPr>
        </p:nvSpPr>
        <p:spPr>
          <a:xfrm>
            <a:off x="697862" y="2303463"/>
            <a:ext cx="10744943" cy="2843259"/>
          </a:xfrm>
          <a:prstGeom prst="rect">
            <a:avLst/>
          </a:prstGeom>
        </p:spPr>
        <p:txBody>
          <a:bodyPr numCol="2">
            <a:normAutofit/>
          </a:bodyPr>
          <a:lstStyle>
            <a:lvl1pPr marL="285750" marR="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a:p>
            <a:pPr lvl="0"/>
            <a:endParaRPr lang="en-US"/>
          </a:p>
        </p:txBody>
      </p:sp>
    </p:spTree>
    <p:extLst>
      <p:ext uri="{BB962C8B-B14F-4D97-AF65-F5344CB8AC3E}">
        <p14:creationId xmlns:p14="http://schemas.microsoft.com/office/powerpoint/2010/main" val="2860561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Title_Subhea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0DA1F73-EA10-0C45-9B2C-0B943A86B110}"/>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3" name="Parallelogram 3">
            <a:extLst>
              <a:ext uri="{FF2B5EF4-FFF2-40B4-BE49-F238E27FC236}">
                <a16:creationId xmlns:a16="http://schemas.microsoft.com/office/drawing/2014/main" id="{320EE5E6-8663-AA45-A12A-5A24D35EF6F7}"/>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5">
            <a:extLst>
              <a:ext uri="{FF2B5EF4-FFF2-40B4-BE49-F238E27FC236}">
                <a16:creationId xmlns:a16="http://schemas.microsoft.com/office/drawing/2014/main" id="{94767666-5B9B-9649-8F94-A9F652340B9B}"/>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5" name="Slide Number Placeholder 5">
            <a:extLst>
              <a:ext uri="{FF2B5EF4-FFF2-40B4-BE49-F238E27FC236}">
                <a16:creationId xmlns:a16="http://schemas.microsoft.com/office/drawing/2014/main" id="{831A3D29-5009-4049-9A89-B6A7E7599F2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6" name="Picture 5">
            <a:extLst>
              <a:ext uri="{FF2B5EF4-FFF2-40B4-BE49-F238E27FC236}">
                <a16:creationId xmlns:a16="http://schemas.microsoft.com/office/drawing/2014/main" id="{530642E2-E9F4-1841-A545-BDE5E7A657D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9" name="Text Placeholder 9">
            <a:extLst>
              <a:ext uri="{FF2B5EF4-FFF2-40B4-BE49-F238E27FC236}">
                <a16:creationId xmlns:a16="http://schemas.microsoft.com/office/drawing/2014/main" id="{D3638187-B40C-6548-B2D5-5FD2C931BF36}"/>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88638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Layout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7264113-4187-4EBB-AD66-68EAE65599BA}"/>
              </a:ext>
            </a:extLst>
          </p:cNvPr>
          <p:cNvSpPr>
            <a:spLocks noGrp="1"/>
          </p:cNvSpPr>
          <p:nvPr>
            <p:ph type="pic" sz="quarter" idx="14"/>
          </p:nvPr>
        </p:nvSpPr>
        <p:spPr>
          <a:xfrm>
            <a:off x="346076" y="5263219"/>
            <a:ext cx="11493500" cy="1096275"/>
          </a:xfrm>
          <a:prstGeom prst="rect">
            <a:avLst/>
          </a:prstGeom>
        </p:spPr>
        <p:txBody>
          <a:bodyPr anchor="ctr"/>
          <a:lstStyle>
            <a:lvl1pPr marL="0" indent="0" algn="ctr">
              <a:buNone/>
              <a:defRPr/>
            </a:lvl1pPr>
          </a:lstStyle>
          <a:p>
            <a:endParaRPr lang="en-ID"/>
          </a:p>
        </p:txBody>
      </p:sp>
      <p:sp>
        <p:nvSpPr>
          <p:cNvPr id="15" name="Parallelogram 3">
            <a:extLst>
              <a:ext uri="{FF2B5EF4-FFF2-40B4-BE49-F238E27FC236}">
                <a16:creationId xmlns:a16="http://schemas.microsoft.com/office/drawing/2014/main" id="{A42EFA2A-20ED-A546-B14E-7A6CE853967B}"/>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5887E8A2-7761-BA40-85CA-DE497ED5EED0}"/>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7" name="Slide Number Placeholder 5">
            <a:extLst>
              <a:ext uri="{FF2B5EF4-FFF2-40B4-BE49-F238E27FC236}">
                <a16:creationId xmlns:a16="http://schemas.microsoft.com/office/drawing/2014/main" id="{0BA07141-3041-5F43-B283-BDD28E143DC3}"/>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8" name="Picture 17">
            <a:extLst>
              <a:ext uri="{FF2B5EF4-FFF2-40B4-BE49-F238E27FC236}">
                <a16:creationId xmlns:a16="http://schemas.microsoft.com/office/drawing/2014/main" id="{CF4ACB8E-0961-CD4C-9F5D-FA34184D40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9" name="Title 1">
            <a:extLst>
              <a:ext uri="{FF2B5EF4-FFF2-40B4-BE49-F238E27FC236}">
                <a16:creationId xmlns:a16="http://schemas.microsoft.com/office/drawing/2014/main" id="{5F2C930E-2527-9F46-B9A7-EFAB09F2E834}"/>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0" name="Text Placeholder 9">
            <a:extLst>
              <a:ext uri="{FF2B5EF4-FFF2-40B4-BE49-F238E27FC236}">
                <a16:creationId xmlns:a16="http://schemas.microsoft.com/office/drawing/2014/main" id="{BF29FE8D-88D3-3040-9B12-7BF2E257B58B}"/>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1" name="Content Placeholder 2">
            <a:extLst>
              <a:ext uri="{FF2B5EF4-FFF2-40B4-BE49-F238E27FC236}">
                <a16:creationId xmlns:a16="http://schemas.microsoft.com/office/drawing/2014/main" id="{A6892FC5-1041-104C-BE4D-23EB7C79324C}"/>
              </a:ext>
            </a:extLst>
          </p:cNvPr>
          <p:cNvSpPr>
            <a:spLocks noGrp="1"/>
          </p:cNvSpPr>
          <p:nvPr>
            <p:ph sz="quarter" idx="18"/>
          </p:nvPr>
        </p:nvSpPr>
        <p:spPr>
          <a:xfrm>
            <a:off x="697862" y="2303463"/>
            <a:ext cx="10744943" cy="2843259"/>
          </a:xfrm>
          <a:prstGeom prst="rect">
            <a:avLst/>
          </a:prstGeom>
        </p:spPr>
        <p:txBody>
          <a:bodyPr numCol="2">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12633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tmplLst>
          <p:tmpl lvl="1">
            <p:tnLst>
              <p:par>
                <p:cTn presetID="10" presetClass="entr" presetSubtype="0" fill="hold" nodeType="after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D267FA03-8427-3146-864A-78CE3D0AF30C}"/>
              </a:ext>
            </a:extLst>
          </p:cNvPr>
          <p:cNvSpPr>
            <a:spLocks noGrp="1"/>
          </p:cNvSpPr>
          <p:nvPr>
            <p:ph sz="quarter" idx="19"/>
          </p:nvPr>
        </p:nvSpPr>
        <p:spPr>
          <a:xfrm>
            <a:off x="3395908" y="2303463"/>
            <a:ext cx="2520000" cy="3792537"/>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BB74AD52-45C2-484C-A10C-DB2337B09723}"/>
              </a:ext>
            </a:extLst>
          </p:cNvPr>
          <p:cNvSpPr>
            <a:spLocks noGrp="1"/>
          </p:cNvSpPr>
          <p:nvPr>
            <p:ph sz="quarter" idx="20"/>
          </p:nvPr>
        </p:nvSpPr>
        <p:spPr>
          <a:xfrm>
            <a:off x="6093952" y="2303463"/>
            <a:ext cx="2520000" cy="3792537"/>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AFC720BA-F44E-0E40-A439-CCA2FC87E1A0}"/>
              </a:ext>
            </a:extLst>
          </p:cNvPr>
          <p:cNvSpPr>
            <a:spLocks noGrp="1"/>
          </p:cNvSpPr>
          <p:nvPr>
            <p:ph sz="quarter" idx="21"/>
          </p:nvPr>
        </p:nvSpPr>
        <p:spPr>
          <a:xfrm>
            <a:off x="8803285" y="2303463"/>
            <a:ext cx="2520000" cy="3792537"/>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 name="Content Placeholder 2">
            <a:extLst>
              <a:ext uri="{FF2B5EF4-FFF2-40B4-BE49-F238E27FC236}">
                <a16:creationId xmlns:a16="http://schemas.microsoft.com/office/drawing/2014/main" id="{B94C4E30-D8EC-CD4C-B0A9-EE4DC3F1080B}"/>
              </a:ext>
            </a:extLst>
          </p:cNvPr>
          <p:cNvSpPr>
            <a:spLocks noGrp="1"/>
          </p:cNvSpPr>
          <p:nvPr>
            <p:ph sz="quarter" idx="18"/>
          </p:nvPr>
        </p:nvSpPr>
        <p:spPr>
          <a:xfrm>
            <a:off x="697863" y="2303463"/>
            <a:ext cx="2520000" cy="3792537"/>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ABABCFCD-244E-0344-9439-A718FBE3D4AF}"/>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9" name="Slide Number Placeholder 5">
            <a:extLst>
              <a:ext uri="{FF2B5EF4-FFF2-40B4-BE49-F238E27FC236}">
                <a16:creationId xmlns:a16="http://schemas.microsoft.com/office/drawing/2014/main" id="{CC07384B-D896-DF4F-8CB3-31452BADA680}"/>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Title 1">
            <a:extLst>
              <a:ext uri="{FF2B5EF4-FFF2-40B4-BE49-F238E27FC236}">
                <a16:creationId xmlns:a16="http://schemas.microsoft.com/office/drawing/2014/main" id="{1C1DF4CD-45AF-024C-BE92-4CD5997A89F6}"/>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2" name="Text Placeholder 9">
            <a:extLst>
              <a:ext uri="{FF2B5EF4-FFF2-40B4-BE49-F238E27FC236}">
                <a16:creationId xmlns:a16="http://schemas.microsoft.com/office/drawing/2014/main" id="{6DAE34DE-941A-6149-9212-CAE79A5C037E}"/>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233838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Layout 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D19C3E4-9A91-4A56-B588-962A44C1A52A}"/>
              </a:ext>
            </a:extLst>
          </p:cNvPr>
          <p:cNvSpPr>
            <a:spLocks noGrp="1"/>
          </p:cNvSpPr>
          <p:nvPr>
            <p:ph type="pic" sz="quarter" idx="14"/>
          </p:nvPr>
        </p:nvSpPr>
        <p:spPr>
          <a:xfrm>
            <a:off x="346074" y="2299137"/>
            <a:ext cx="4479925" cy="4066897"/>
          </a:xfrm>
          <a:prstGeom prst="rect">
            <a:avLst/>
          </a:prstGeom>
        </p:spPr>
        <p:txBody>
          <a:bodyPr anchor="ctr"/>
          <a:lstStyle>
            <a:lvl1pPr marL="0" indent="0" algn="ctr">
              <a:buNone/>
              <a:defRPr/>
            </a:lvl1pPr>
          </a:lstStyle>
          <a:p>
            <a:endParaRPr lang="en-ID"/>
          </a:p>
        </p:txBody>
      </p:sp>
      <p:sp>
        <p:nvSpPr>
          <p:cNvPr id="12" name="Picture Placeholder 10">
            <a:extLst>
              <a:ext uri="{FF2B5EF4-FFF2-40B4-BE49-F238E27FC236}">
                <a16:creationId xmlns:a16="http://schemas.microsoft.com/office/drawing/2014/main" id="{667A9ADB-1E48-4CA0-9DC1-FFB2810A2EA3}"/>
              </a:ext>
            </a:extLst>
          </p:cNvPr>
          <p:cNvSpPr>
            <a:spLocks noGrp="1"/>
          </p:cNvSpPr>
          <p:nvPr>
            <p:ph type="pic" sz="quarter" idx="15"/>
          </p:nvPr>
        </p:nvSpPr>
        <p:spPr>
          <a:xfrm>
            <a:off x="4909820" y="2299137"/>
            <a:ext cx="4305300" cy="2082802"/>
          </a:xfrm>
          <a:prstGeom prst="rect">
            <a:avLst/>
          </a:prstGeom>
        </p:spPr>
        <p:txBody>
          <a:bodyPr anchor="ctr"/>
          <a:lstStyle>
            <a:lvl1pPr marL="0" indent="0" algn="ctr">
              <a:buNone/>
              <a:defRPr/>
            </a:lvl1pPr>
          </a:lstStyle>
          <a:p>
            <a:endParaRPr lang="en-ID"/>
          </a:p>
        </p:txBody>
      </p:sp>
      <p:sp>
        <p:nvSpPr>
          <p:cNvPr id="13" name="Picture Placeholder 10">
            <a:extLst>
              <a:ext uri="{FF2B5EF4-FFF2-40B4-BE49-F238E27FC236}">
                <a16:creationId xmlns:a16="http://schemas.microsoft.com/office/drawing/2014/main" id="{8502B214-2686-4349-AEC1-6742DB377311}"/>
              </a:ext>
            </a:extLst>
          </p:cNvPr>
          <p:cNvSpPr>
            <a:spLocks noGrp="1"/>
          </p:cNvSpPr>
          <p:nvPr>
            <p:ph type="pic" sz="quarter" idx="16"/>
          </p:nvPr>
        </p:nvSpPr>
        <p:spPr>
          <a:xfrm>
            <a:off x="4909820" y="4458137"/>
            <a:ext cx="2110740" cy="1907897"/>
          </a:xfrm>
          <a:prstGeom prst="rect">
            <a:avLst/>
          </a:prstGeom>
        </p:spPr>
        <p:txBody>
          <a:bodyPr anchor="ctr"/>
          <a:lstStyle>
            <a:lvl1pPr marL="0" indent="0" algn="ctr">
              <a:buNone/>
              <a:defRPr/>
            </a:lvl1pPr>
          </a:lstStyle>
          <a:p>
            <a:endParaRPr lang="en-ID"/>
          </a:p>
        </p:txBody>
      </p:sp>
      <p:sp>
        <p:nvSpPr>
          <p:cNvPr id="14" name="Picture Placeholder 10">
            <a:extLst>
              <a:ext uri="{FF2B5EF4-FFF2-40B4-BE49-F238E27FC236}">
                <a16:creationId xmlns:a16="http://schemas.microsoft.com/office/drawing/2014/main" id="{C3FAE7E5-3173-43D5-BA67-5E8C52D68C4F}"/>
              </a:ext>
            </a:extLst>
          </p:cNvPr>
          <p:cNvSpPr>
            <a:spLocks noGrp="1"/>
          </p:cNvSpPr>
          <p:nvPr>
            <p:ph type="pic" sz="quarter" idx="17"/>
          </p:nvPr>
        </p:nvSpPr>
        <p:spPr>
          <a:xfrm>
            <a:off x="7104380" y="4458137"/>
            <a:ext cx="2110740" cy="1907897"/>
          </a:xfrm>
          <a:prstGeom prst="rect">
            <a:avLst/>
          </a:prstGeom>
        </p:spPr>
        <p:txBody>
          <a:bodyPr anchor="ctr"/>
          <a:lstStyle>
            <a:lvl1pPr marL="0" indent="0" algn="ctr">
              <a:buNone/>
              <a:defRPr/>
            </a:lvl1pPr>
          </a:lstStyle>
          <a:p>
            <a:endParaRPr lang="en-ID"/>
          </a:p>
        </p:txBody>
      </p:sp>
      <p:sp>
        <p:nvSpPr>
          <p:cNvPr id="15" name="Picture Placeholder 10">
            <a:extLst>
              <a:ext uri="{FF2B5EF4-FFF2-40B4-BE49-F238E27FC236}">
                <a16:creationId xmlns:a16="http://schemas.microsoft.com/office/drawing/2014/main" id="{A2C4D62D-125F-4BA1-BA36-28807380D456}"/>
              </a:ext>
            </a:extLst>
          </p:cNvPr>
          <p:cNvSpPr>
            <a:spLocks noGrp="1"/>
          </p:cNvSpPr>
          <p:nvPr>
            <p:ph type="pic" sz="quarter" idx="18"/>
          </p:nvPr>
        </p:nvSpPr>
        <p:spPr>
          <a:xfrm>
            <a:off x="9298940" y="2299136"/>
            <a:ext cx="2546986" cy="4066897"/>
          </a:xfrm>
          <a:prstGeom prst="rect">
            <a:avLst/>
          </a:prstGeom>
        </p:spPr>
        <p:txBody>
          <a:bodyPr anchor="ctr"/>
          <a:lstStyle>
            <a:lvl1pPr marL="0" indent="0" algn="ctr">
              <a:buNone/>
              <a:defRPr/>
            </a:lvl1pPr>
          </a:lstStyle>
          <a:p>
            <a:endParaRPr lang="en-ID"/>
          </a:p>
        </p:txBody>
      </p:sp>
      <p:sp>
        <p:nvSpPr>
          <p:cNvPr id="18" name="Parallelogram 3">
            <a:extLst>
              <a:ext uri="{FF2B5EF4-FFF2-40B4-BE49-F238E27FC236}">
                <a16:creationId xmlns:a16="http://schemas.microsoft.com/office/drawing/2014/main" id="{6990CF76-0C6E-164C-A5FD-904D3AFAA21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lide Number Placeholder 5">
            <a:extLst>
              <a:ext uri="{FF2B5EF4-FFF2-40B4-BE49-F238E27FC236}">
                <a16:creationId xmlns:a16="http://schemas.microsoft.com/office/drawing/2014/main" id="{72F071E7-FE03-6443-BE47-342F4F6680DA}"/>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20" name="Slide Number Placeholder 5">
            <a:extLst>
              <a:ext uri="{FF2B5EF4-FFF2-40B4-BE49-F238E27FC236}">
                <a16:creationId xmlns:a16="http://schemas.microsoft.com/office/drawing/2014/main" id="{81E5BFE4-787E-8C4C-AD10-18A3C703809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21" name="Picture 20">
            <a:extLst>
              <a:ext uri="{FF2B5EF4-FFF2-40B4-BE49-F238E27FC236}">
                <a16:creationId xmlns:a16="http://schemas.microsoft.com/office/drawing/2014/main" id="{06C4BED6-14DD-174C-9AA2-7869E2D1CC0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2" name="Title 1">
            <a:extLst>
              <a:ext uri="{FF2B5EF4-FFF2-40B4-BE49-F238E27FC236}">
                <a16:creationId xmlns:a16="http://schemas.microsoft.com/office/drawing/2014/main" id="{1097992D-B434-0042-90BD-6122BACB1A84}"/>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3" name="Text Placeholder 9">
            <a:extLst>
              <a:ext uri="{FF2B5EF4-FFF2-40B4-BE49-F238E27FC236}">
                <a16:creationId xmlns:a16="http://schemas.microsoft.com/office/drawing/2014/main" id="{943FA875-69E7-CB4D-A5FE-06D930AE365D}"/>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148064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Purpl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38FE00-2C56-D04C-8FEF-4E2CD5779F61}"/>
              </a:ext>
            </a:extLst>
          </p:cNvPr>
          <p:cNvSpPr/>
          <p:nvPr userDrawn="1"/>
        </p:nvSpPr>
        <p:spPr>
          <a:xfrm>
            <a:off x="0" y="0"/>
            <a:ext cx="12192000" cy="6858000"/>
          </a:xfrm>
          <a:prstGeom prst="rect">
            <a:avLst/>
          </a:prstGeom>
          <a:gradFill flip="none" rotWithShape="1">
            <a:gsLst>
              <a:gs pos="0">
                <a:srgbClr val="5338D3"/>
              </a:gs>
              <a:gs pos="100000">
                <a:srgbClr val="4C006D"/>
              </a:gs>
            </a:gsLst>
            <a:lin ang="81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18" name="Picture 17">
            <a:extLst>
              <a:ext uri="{FF2B5EF4-FFF2-40B4-BE49-F238E27FC236}">
                <a16:creationId xmlns:a16="http://schemas.microsoft.com/office/drawing/2014/main" id="{F28EAB89-F6C3-DA40-8ABA-76EE3EA3D5CE}"/>
              </a:ext>
            </a:extLst>
          </p:cNvPr>
          <p:cNvPicPr>
            <a:picLocks noChangeAspect="1"/>
          </p:cNvPicPr>
          <p:nvPr userDrawn="1"/>
        </p:nvPicPr>
        <p:blipFill>
          <a:blip r:embed="rId2" cstate="email">
            <a:biLevel thresh="50000"/>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 name="Content Placeholder 2">
            <a:extLst>
              <a:ext uri="{FF2B5EF4-FFF2-40B4-BE49-F238E27FC236}">
                <a16:creationId xmlns:a16="http://schemas.microsoft.com/office/drawing/2014/main" id="{0B0A3F70-89C9-32B6-6FBD-8A32205A410D}"/>
              </a:ext>
            </a:extLst>
          </p:cNvPr>
          <p:cNvSpPr>
            <a:spLocks noGrp="1"/>
          </p:cNvSpPr>
          <p:nvPr>
            <p:ph sz="quarter" idx="10" hasCustomPrompt="1"/>
          </p:nvPr>
        </p:nvSpPr>
        <p:spPr>
          <a:xfrm>
            <a:off x="1377950" y="1979613"/>
            <a:ext cx="9398000" cy="2894012"/>
          </a:xfrm>
          <a:prstGeom prst="rect">
            <a:avLst/>
          </a:prstGeom>
        </p:spPr>
        <p:txBody>
          <a:bodyPr>
            <a:normAutofit/>
          </a:bodyPr>
          <a:lstStyle>
            <a:lvl1pPr marL="0" indent="0" algn="ctr">
              <a:buNone/>
              <a:defRPr sz="6000" b="1">
                <a:solidFill>
                  <a:schemeClr val="bg1"/>
                </a:solidFill>
              </a:defRPr>
            </a:lvl1pPr>
          </a:lstStyle>
          <a:p>
            <a:pPr lvl="0"/>
            <a:r>
              <a:rPr lang="en-US"/>
              <a:t>Click to </a:t>
            </a:r>
            <a:br>
              <a:rPr lang="en-US"/>
            </a:br>
            <a:r>
              <a:rPr lang="en-US"/>
              <a:t>insert divider </a:t>
            </a:r>
            <a:br>
              <a:rPr lang="en-US"/>
            </a:br>
            <a:r>
              <a:rPr lang="en-US"/>
              <a:t>text here</a:t>
            </a:r>
          </a:p>
        </p:txBody>
      </p:sp>
      <p:sp>
        <p:nvSpPr>
          <p:cNvPr id="3" name="Slide Number Placeholder 5">
            <a:extLst>
              <a:ext uri="{FF2B5EF4-FFF2-40B4-BE49-F238E27FC236}">
                <a16:creationId xmlns:a16="http://schemas.microsoft.com/office/drawing/2014/main" id="{B0FE2670-216E-C629-124F-ED11062EE727}"/>
              </a:ext>
            </a:extLst>
          </p:cNvPr>
          <p:cNvSpPr>
            <a:spLocks noGrp="1"/>
          </p:cNvSpPr>
          <p:nvPr>
            <p:ph type="sldNum" sz="quarter" idx="4"/>
          </p:nvPr>
        </p:nvSpPr>
        <p:spPr>
          <a:xfrm>
            <a:off x="9076143" y="6512571"/>
            <a:ext cx="2743200" cy="365125"/>
          </a:xfrm>
          <a:prstGeom prst="rect">
            <a:avLst/>
          </a:prstGeom>
        </p:spPr>
        <p:txBody>
          <a:bodyPr vert="horz" lIns="91440" tIns="45720" rIns="91440" bIns="45720" rtlCol="0" anchor="ctr"/>
          <a:lstStyle>
            <a:lvl1pPr algn="r">
              <a:defRPr sz="1200">
                <a:solidFill>
                  <a:schemeClr val="accent2">
                    <a:lumMod val="40000"/>
                    <a:lumOff val="60000"/>
                  </a:schemeClr>
                </a:solidFill>
              </a:defRPr>
            </a:lvl1pPr>
          </a:lstStyle>
          <a:p>
            <a:fld id="{E3813BF9-5145-4417-B95D-FA8627973885}" type="slidenum">
              <a:rPr lang="en-US" smtClean="0"/>
              <a:pPr/>
              <a:t>‹#›</a:t>
            </a:fld>
            <a:endParaRPr lang="en-US"/>
          </a:p>
        </p:txBody>
      </p:sp>
      <p:sp>
        <p:nvSpPr>
          <p:cNvPr id="4" name="Slide Number Placeholder 5">
            <a:extLst>
              <a:ext uri="{FF2B5EF4-FFF2-40B4-BE49-F238E27FC236}">
                <a16:creationId xmlns:a16="http://schemas.microsoft.com/office/drawing/2014/main" id="{985D00D0-F6C0-F42A-0360-ABAED5DED92D}"/>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solidFill>
                  <a:schemeClr val="bg1"/>
                </a:solidFill>
              </a:rPr>
              <a:t>Copyright © 2023 CESMII - All Rights Reserved.</a:t>
            </a:r>
          </a:p>
        </p:txBody>
      </p:sp>
    </p:spTree>
    <p:extLst>
      <p:ext uri="{BB962C8B-B14F-4D97-AF65-F5344CB8AC3E}">
        <p14:creationId xmlns:p14="http://schemas.microsoft.com/office/powerpoint/2010/main" val="33877486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Layout 4">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700899" y="2580640"/>
            <a:ext cx="2520000" cy="3775003"/>
          </a:xfrm>
          <a:prstGeom prst="rect">
            <a:avLst/>
          </a:prstGeom>
        </p:spPr>
        <p:txBody>
          <a:bodyPr anchor="ctr"/>
          <a:lstStyle>
            <a:lvl1pPr marL="0" indent="0" algn="ctr">
              <a:buNone/>
              <a:defRPr/>
            </a:lvl1pPr>
          </a:lstStyle>
          <a:p>
            <a:endParaRPr lang="id-ID"/>
          </a:p>
        </p:txBody>
      </p:sp>
      <p:sp>
        <p:nvSpPr>
          <p:cNvPr id="12" name="Picture Placeholder 11">
            <a:extLst>
              <a:ext uri="{FF2B5EF4-FFF2-40B4-BE49-F238E27FC236}">
                <a16:creationId xmlns:a16="http://schemas.microsoft.com/office/drawing/2014/main" id="{96ADC654-223A-4D00-BE02-70EA40CA51F6}"/>
              </a:ext>
            </a:extLst>
          </p:cNvPr>
          <p:cNvSpPr>
            <a:spLocks noGrp="1"/>
          </p:cNvSpPr>
          <p:nvPr>
            <p:ph type="pic" sz="quarter" idx="15"/>
          </p:nvPr>
        </p:nvSpPr>
        <p:spPr>
          <a:xfrm>
            <a:off x="3398313" y="2580640"/>
            <a:ext cx="2520000" cy="3775003"/>
          </a:xfrm>
          <a:prstGeom prst="rect">
            <a:avLst/>
          </a:prstGeom>
        </p:spPr>
        <p:txBody>
          <a:bodyPr anchor="ctr"/>
          <a:lstStyle>
            <a:lvl1pPr marL="0" indent="0" algn="ctr">
              <a:buNone/>
              <a:defRPr/>
            </a:lvl1pPr>
          </a:lstStyle>
          <a:p>
            <a:endParaRPr lang="id-ID"/>
          </a:p>
        </p:txBody>
      </p:sp>
      <p:sp>
        <p:nvSpPr>
          <p:cNvPr id="13" name="Picture Placeholder 11">
            <a:extLst>
              <a:ext uri="{FF2B5EF4-FFF2-40B4-BE49-F238E27FC236}">
                <a16:creationId xmlns:a16="http://schemas.microsoft.com/office/drawing/2014/main" id="{B95F7005-6F08-46B7-BFA6-60D84DAD9995}"/>
              </a:ext>
            </a:extLst>
          </p:cNvPr>
          <p:cNvSpPr>
            <a:spLocks noGrp="1"/>
          </p:cNvSpPr>
          <p:nvPr>
            <p:ph type="pic" sz="quarter" idx="16"/>
          </p:nvPr>
        </p:nvSpPr>
        <p:spPr>
          <a:xfrm>
            <a:off x="6095727" y="2580640"/>
            <a:ext cx="2520000" cy="3775003"/>
          </a:xfrm>
          <a:prstGeom prst="rect">
            <a:avLst/>
          </a:prstGeom>
        </p:spPr>
        <p:txBody>
          <a:bodyPr anchor="ctr"/>
          <a:lstStyle>
            <a:lvl1pPr marL="0" indent="0" algn="ctr">
              <a:buNone/>
              <a:defRPr/>
            </a:lvl1pPr>
          </a:lstStyle>
          <a:p>
            <a:endParaRPr lang="id-ID"/>
          </a:p>
        </p:txBody>
      </p:sp>
      <p:sp>
        <p:nvSpPr>
          <p:cNvPr id="14" name="Picture Placeholder 11">
            <a:extLst>
              <a:ext uri="{FF2B5EF4-FFF2-40B4-BE49-F238E27FC236}">
                <a16:creationId xmlns:a16="http://schemas.microsoft.com/office/drawing/2014/main" id="{4D823C65-70E5-4B30-81AB-42F2E48BAD4F}"/>
              </a:ext>
            </a:extLst>
          </p:cNvPr>
          <p:cNvSpPr>
            <a:spLocks noGrp="1"/>
          </p:cNvSpPr>
          <p:nvPr>
            <p:ph type="pic" sz="quarter" idx="17"/>
          </p:nvPr>
        </p:nvSpPr>
        <p:spPr>
          <a:xfrm>
            <a:off x="8793159" y="2580640"/>
            <a:ext cx="2520000" cy="3775003"/>
          </a:xfrm>
          <a:prstGeom prst="rect">
            <a:avLst/>
          </a:prstGeom>
        </p:spPr>
        <p:txBody>
          <a:bodyPr anchor="ctr"/>
          <a:lstStyle>
            <a:lvl1pPr marL="0" indent="0" algn="ctr">
              <a:buNone/>
              <a:defRPr/>
            </a:lvl1pPr>
          </a:lstStyle>
          <a:p>
            <a:endParaRPr lang="id-ID"/>
          </a:p>
        </p:txBody>
      </p:sp>
      <p:sp>
        <p:nvSpPr>
          <p:cNvPr id="17" name="Parallelogram 3">
            <a:extLst>
              <a:ext uri="{FF2B5EF4-FFF2-40B4-BE49-F238E27FC236}">
                <a16:creationId xmlns:a16="http://schemas.microsoft.com/office/drawing/2014/main" id="{6D96D1FD-051E-5345-A7BC-7C4C7981A551}"/>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ABABCFCD-244E-0344-9439-A718FBE3D4AF}"/>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9" name="Slide Number Placeholder 5">
            <a:extLst>
              <a:ext uri="{FF2B5EF4-FFF2-40B4-BE49-F238E27FC236}">
                <a16:creationId xmlns:a16="http://schemas.microsoft.com/office/drawing/2014/main" id="{CC07384B-D896-DF4F-8CB3-31452BADA680}"/>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20" name="Picture 19">
            <a:extLst>
              <a:ext uri="{FF2B5EF4-FFF2-40B4-BE49-F238E27FC236}">
                <a16:creationId xmlns:a16="http://schemas.microsoft.com/office/drawing/2014/main" id="{F9F97D9A-9DD0-F04E-ABC6-1FD31B4DFA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Title 1">
            <a:extLst>
              <a:ext uri="{FF2B5EF4-FFF2-40B4-BE49-F238E27FC236}">
                <a16:creationId xmlns:a16="http://schemas.microsoft.com/office/drawing/2014/main" id="{1C1DF4CD-45AF-024C-BE92-4CD5997A89F6}"/>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2" name="Text Placeholder 9">
            <a:extLst>
              <a:ext uri="{FF2B5EF4-FFF2-40B4-BE49-F238E27FC236}">
                <a16:creationId xmlns:a16="http://schemas.microsoft.com/office/drawing/2014/main" id="{6DAE34DE-941A-6149-9212-CAE79A5C037E}"/>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15" name="Content Placeholder 2">
            <a:extLst>
              <a:ext uri="{FF2B5EF4-FFF2-40B4-BE49-F238E27FC236}">
                <a16:creationId xmlns:a16="http://schemas.microsoft.com/office/drawing/2014/main" id="{1E996016-300E-064E-A546-97DB71B677D6}"/>
              </a:ext>
            </a:extLst>
          </p:cNvPr>
          <p:cNvSpPr>
            <a:spLocks noGrp="1"/>
          </p:cNvSpPr>
          <p:nvPr>
            <p:ph sz="quarter" idx="19"/>
          </p:nvPr>
        </p:nvSpPr>
        <p:spPr>
          <a:xfrm>
            <a:off x="3395908" y="1943401"/>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Content Placeholder 2">
            <a:extLst>
              <a:ext uri="{FF2B5EF4-FFF2-40B4-BE49-F238E27FC236}">
                <a16:creationId xmlns:a16="http://schemas.microsoft.com/office/drawing/2014/main" id="{FA6E6454-C0B2-8748-A91D-1434D4925526}"/>
              </a:ext>
            </a:extLst>
          </p:cNvPr>
          <p:cNvSpPr>
            <a:spLocks noGrp="1"/>
          </p:cNvSpPr>
          <p:nvPr>
            <p:ph sz="quarter" idx="20"/>
          </p:nvPr>
        </p:nvSpPr>
        <p:spPr>
          <a:xfrm>
            <a:off x="6093952" y="1943401"/>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3" name="Content Placeholder 2">
            <a:extLst>
              <a:ext uri="{FF2B5EF4-FFF2-40B4-BE49-F238E27FC236}">
                <a16:creationId xmlns:a16="http://schemas.microsoft.com/office/drawing/2014/main" id="{4D255056-0074-604F-A8E0-D73C608BA826}"/>
              </a:ext>
            </a:extLst>
          </p:cNvPr>
          <p:cNvSpPr>
            <a:spLocks noGrp="1"/>
          </p:cNvSpPr>
          <p:nvPr>
            <p:ph sz="quarter" idx="21"/>
          </p:nvPr>
        </p:nvSpPr>
        <p:spPr>
          <a:xfrm>
            <a:off x="8803285" y="1943401"/>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D9755290-4C3C-E24C-B6BC-20DF6E880554}"/>
              </a:ext>
            </a:extLst>
          </p:cNvPr>
          <p:cNvSpPr>
            <a:spLocks noGrp="1"/>
          </p:cNvSpPr>
          <p:nvPr>
            <p:ph sz="quarter" idx="18"/>
          </p:nvPr>
        </p:nvSpPr>
        <p:spPr>
          <a:xfrm>
            <a:off x="697863" y="1943401"/>
            <a:ext cx="2520000" cy="545800"/>
          </a:xfrm>
          <a:prstGeom prst="rect">
            <a:avLst/>
          </a:prstGeom>
        </p:spPr>
        <p:txBody>
          <a:bodyPr anchor="b">
            <a:normAutofit/>
          </a:bodyPr>
          <a:lstStyle>
            <a:lvl1pPr marL="0" indent="0" algn="ctr">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187431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anim calcmode="lin" valueType="num">
                                      <p:cBhvr>
                                        <p:cTn id="8" dur="750" fill="hold"/>
                                        <p:tgtEl>
                                          <p:spTgt spid="11"/>
                                        </p:tgtEl>
                                        <p:attrNameLst>
                                          <p:attrName>ppt_x</p:attrName>
                                        </p:attrNameLst>
                                      </p:cBhvr>
                                      <p:tavLst>
                                        <p:tav tm="0">
                                          <p:val>
                                            <p:strVal val="#ppt_x"/>
                                          </p:val>
                                        </p:tav>
                                        <p:tav tm="100000">
                                          <p:val>
                                            <p:strVal val="#ppt_x"/>
                                          </p:val>
                                        </p:tav>
                                      </p:tavLst>
                                    </p:anim>
                                    <p:anim calcmode="lin" valueType="num">
                                      <p:cBhvr>
                                        <p:cTn id="9" dur="75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12"/>
                                        </p:tgtEl>
                                        <p:attrNameLst>
                                          <p:attrName>style.visibility</p:attrName>
                                        </p:attrNameLst>
                                      </p:cBhvr>
                                      <p:to>
                                        <p:strVal val="visible"/>
                                      </p:to>
                                    </p:set>
                                    <p:animEffect transition="in" filter="fade">
                                      <p:cBhvr>
                                        <p:cTn id="12" dur="750"/>
                                        <p:tgtEl>
                                          <p:spTgt spid="12"/>
                                        </p:tgtEl>
                                      </p:cBhvr>
                                    </p:animEffect>
                                    <p:anim calcmode="lin" valueType="num">
                                      <p:cBhvr>
                                        <p:cTn id="13" dur="750" fill="hold"/>
                                        <p:tgtEl>
                                          <p:spTgt spid="12"/>
                                        </p:tgtEl>
                                        <p:attrNameLst>
                                          <p:attrName>ppt_x</p:attrName>
                                        </p:attrNameLst>
                                      </p:cBhvr>
                                      <p:tavLst>
                                        <p:tav tm="0">
                                          <p:val>
                                            <p:strVal val="#ppt_x"/>
                                          </p:val>
                                        </p:tav>
                                        <p:tav tm="100000">
                                          <p:val>
                                            <p:strVal val="#ppt_x"/>
                                          </p:val>
                                        </p:tav>
                                      </p:tavLst>
                                    </p:anim>
                                    <p:anim calcmode="lin" valueType="num">
                                      <p:cBhvr>
                                        <p:cTn id="14" dur="75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Effect transition="in" filter="fade">
                                      <p:cBhvr>
                                        <p:cTn id="17" dur="750"/>
                                        <p:tgtEl>
                                          <p:spTgt spid="13"/>
                                        </p:tgtEl>
                                      </p:cBhvr>
                                    </p:animEffect>
                                    <p:anim calcmode="lin" valueType="num">
                                      <p:cBhvr>
                                        <p:cTn id="18" dur="750" fill="hold"/>
                                        <p:tgtEl>
                                          <p:spTgt spid="13"/>
                                        </p:tgtEl>
                                        <p:attrNameLst>
                                          <p:attrName>ppt_x</p:attrName>
                                        </p:attrNameLst>
                                      </p:cBhvr>
                                      <p:tavLst>
                                        <p:tav tm="0">
                                          <p:val>
                                            <p:strVal val="#ppt_x"/>
                                          </p:val>
                                        </p:tav>
                                        <p:tav tm="100000">
                                          <p:val>
                                            <p:strVal val="#ppt_x"/>
                                          </p:val>
                                        </p:tav>
                                      </p:tavLst>
                                    </p:anim>
                                    <p:anim calcmode="lin" valueType="num">
                                      <p:cBhvr>
                                        <p:cTn id="19" dur="750" fill="hold"/>
                                        <p:tgtEl>
                                          <p:spTgt spid="13"/>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nodePh="1">
                                  <p:stCondLst>
                                    <p:cond delay="0"/>
                                  </p:stCondLst>
                                  <p:endCondLst>
                                    <p:cond evt="begin" delay="0">
                                      <p:tn val="20"/>
                                    </p:cond>
                                  </p:end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750"/>
                            </p:stCondLst>
                            <p:childTnLst>
                              <p:par>
                                <p:cTn id="26" presetID="10" presetClass="entr" presetSubtype="0" fill="hold" grpId="0" nodeType="after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Layout 5">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CEAFF6A2-7C44-E745-8111-5D33B4CB18D7}"/>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6" name="Slide Number Placeholder 5">
            <a:extLst>
              <a:ext uri="{FF2B5EF4-FFF2-40B4-BE49-F238E27FC236}">
                <a16:creationId xmlns:a16="http://schemas.microsoft.com/office/drawing/2014/main" id="{40A0D9FC-C808-2842-B85C-09292A825A0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8" name="Title 1">
            <a:extLst>
              <a:ext uri="{FF2B5EF4-FFF2-40B4-BE49-F238E27FC236}">
                <a16:creationId xmlns:a16="http://schemas.microsoft.com/office/drawing/2014/main" id="{3030E82D-8EC4-7F44-AE3E-7B581F73548F}"/>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19" name="Text Placeholder 9">
            <a:extLst>
              <a:ext uri="{FF2B5EF4-FFF2-40B4-BE49-F238E27FC236}">
                <a16:creationId xmlns:a16="http://schemas.microsoft.com/office/drawing/2014/main" id="{4336A193-9834-8B4A-A593-EA51499042C3}"/>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0" name="Content Placeholder 2">
            <a:extLst>
              <a:ext uri="{FF2B5EF4-FFF2-40B4-BE49-F238E27FC236}">
                <a16:creationId xmlns:a16="http://schemas.microsoft.com/office/drawing/2014/main" id="{1D7E2860-BE6A-BC4B-A141-411EE4ECD07C}"/>
              </a:ext>
            </a:extLst>
          </p:cNvPr>
          <p:cNvSpPr>
            <a:spLocks noGrp="1"/>
          </p:cNvSpPr>
          <p:nvPr>
            <p:ph sz="quarter" idx="18"/>
          </p:nvPr>
        </p:nvSpPr>
        <p:spPr>
          <a:xfrm>
            <a:off x="6671733" y="2303463"/>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778933" y="2303463"/>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213152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Layout 6">
    <p:spTree>
      <p:nvGrpSpPr>
        <p:cNvPr id="1" name=""/>
        <p:cNvGrpSpPr/>
        <p:nvPr/>
      </p:nvGrpSpPr>
      <p:grpSpPr>
        <a:xfrm>
          <a:off x="0" y="0"/>
          <a:ext cx="0" cy="0"/>
          <a:chOff x="0" y="0"/>
          <a:chExt cx="0" cy="0"/>
        </a:xfrm>
      </p:grpSpPr>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CEAFF6A2-7C44-E745-8111-5D33B4CB18D7}"/>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6" name="Slide Number Placeholder 5">
            <a:extLst>
              <a:ext uri="{FF2B5EF4-FFF2-40B4-BE49-F238E27FC236}">
                <a16:creationId xmlns:a16="http://schemas.microsoft.com/office/drawing/2014/main" id="{40A0D9FC-C808-2842-B85C-09292A825A0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8" name="Title 1">
            <a:extLst>
              <a:ext uri="{FF2B5EF4-FFF2-40B4-BE49-F238E27FC236}">
                <a16:creationId xmlns:a16="http://schemas.microsoft.com/office/drawing/2014/main" id="{3030E82D-8EC4-7F44-AE3E-7B581F73548F}"/>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19" name="Text Placeholder 9">
            <a:extLst>
              <a:ext uri="{FF2B5EF4-FFF2-40B4-BE49-F238E27FC236}">
                <a16:creationId xmlns:a16="http://schemas.microsoft.com/office/drawing/2014/main" id="{4336A193-9834-8B4A-A593-EA51499042C3}"/>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0" name="Content Placeholder 2">
            <a:extLst>
              <a:ext uri="{FF2B5EF4-FFF2-40B4-BE49-F238E27FC236}">
                <a16:creationId xmlns:a16="http://schemas.microsoft.com/office/drawing/2014/main" id="{1D7E2860-BE6A-BC4B-A141-411EE4ECD07C}"/>
              </a:ext>
            </a:extLst>
          </p:cNvPr>
          <p:cNvSpPr>
            <a:spLocks noGrp="1"/>
          </p:cNvSpPr>
          <p:nvPr>
            <p:ph sz="quarter" idx="18"/>
          </p:nvPr>
        </p:nvSpPr>
        <p:spPr>
          <a:xfrm>
            <a:off x="6321778" y="2066676"/>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2" name="Content Placeholder 2">
            <a:extLst>
              <a:ext uri="{FF2B5EF4-FFF2-40B4-BE49-F238E27FC236}">
                <a16:creationId xmlns:a16="http://schemas.microsoft.com/office/drawing/2014/main" id="{AFB2EE90-08F0-9E43-914C-CA97DEDF2DD1}"/>
              </a:ext>
            </a:extLst>
          </p:cNvPr>
          <p:cNvSpPr>
            <a:spLocks noGrp="1"/>
          </p:cNvSpPr>
          <p:nvPr>
            <p:ph sz="quarter" idx="19"/>
          </p:nvPr>
        </p:nvSpPr>
        <p:spPr>
          <a:xfrm>
            <a:off x="983683" y="2719796"/>
            <a:ext cx="4073733" cy="2381770"/>
          </a:xfrm>
          <a:prstGeom prst="rect">
            <a:avLst/>
          </a:prstGeom>
        </p:spPr>
        <p:txBody>
          <a:bodyPr numCol="1">
            <a:normAutofit/>
          </a:bodyPr>
          <a:lstStyle>
            <a:lvl1pPr marL="0" indent="0">
              <a:buFont typeface="Arial" panose="020B0604020202020204" pitchFamily="34" charset="0"/>
              <a:buNone/>
              <a:defRPr sz="24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cxnSp>
        <p:nvCxnSpPr>
          <p:cNvPr id="11" name="Straight Connector 10">
            <a:extLst>
              <a:ext uri="{FF2B5EF4-FFF2-40B4-BE49-F238E27FC236}">
                <a16:creationId xmlns:a16="http://schemas.microsoft.com/office/drawing/2014/main" id="{B8596E58-DF50-EB49-A35A-C17C3CE36112}"/>
              </a:ext>
            </a:extLst>
          </p:cNvPr>
          <p:cNvCxnSpPr>
            <a:cxnSpLocks noChangeAspect="1"/>
          </p:cNvCxnSpPr>
          <p:nvPr userDrawn="1"/>
        </p:nvCxnSpPr>
        <p:spPr>
          <a:xfrm flipV="1">
            <a:off x="5429129" y="2066676"/>
            <a:ext cx="0" cy="4198893"/>
          </a:xfrm>
          <a:prstGeom prst="line">
            <a:avLst/>
          </a:prstGeom>
          <a:ln w="12700">
            <a:solidFill>
              <a:schemeClr val="accent5"/>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82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Layout 7">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346076" y="2066677"/>
            <a:ext cx="5083054" cy="4288968"/>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CEAFF6A2-7C44-E745-8111-5D33B4CB18D7}"/>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6" name="Slide Number Placeholder 5">
            <a:extLst>
              <a:ext uri="{FF2B5EF4-FFF2-40B4-BE49-F238E27FC236}">
                <a16:creationId xmlns:a16="http://schemas.microsoft.com/office/drawing/2014/main" id="{40A0D9FC-C808-2842-B85C-09292A825A0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8" name="Title 1">
            <a:extLst>
              <a:ext uri="{FF2B5EF4-FFF2-40B4-BE49-F238E27FC236}">
                <a16:creationId xmlns:a16="http://schemas.microsoft.com/office/drawing/2014/main" id="{3030E82D-8EC4-7F44-AE3E-7B581F73548F}"/>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19" name="Text Placeholder 9">
            <a:extLst>
              <a:ext uri="{FF2B5EF4-FFF2-40B4-BE49-F238E27FC236}">
                <a16:creationId xmlns:a16="http://schemas.microsoft.com/office/drawing/2014/main" id="{4336A193-9834-8B4A-A593-EA51499042C3}"/>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6321778" y="2066676"/>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355300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Layout 8">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6313771" y="2066677"/>
            <a:ext cx="5083054" cy="4288968"/>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CEAFF6A2-7C44-E745-8111-5D33B4CB18D7}"/>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6" name="Slide Number Placeholder 5">
            <a:extLst>
              <a:ext uri="{FF2B5EF4-FFF2-40B4-BE49-F238E27FC236}">
                <a16:creationId xmlns:a16="http://schemas.microsoft.com/office/drawing/2014/main" id="{40A0D9FC-C808-2842-B85C-09292A825A0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8" name="Title 1">
            <a:extLst>
              <a:ext uri="{FF2B5EF4-FFF2-40B4-BE49-F238E27FC236}">
                <a16:creationId xmlns:a16="http://schemas.microsoft.com/office/drawing/2014/main" id="{3030E82D-8EC4-7F44-AE3E-7B581F73548F}"/>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19" name="Text Placeholder 9">
            <a:extLst>
              <a:ext uri="{FF2B5EF4-FFF2-40B4-BE49-F238E27FC236}">
                <a16:creationId xmlns:a16="http://schemas.microsoft.com/office/drawing/2014/main" id="{4336A193-9834-8B4A-A593-EA51499042C3}"/>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10" name="Content Placeholder 2">
            <a:extLst>
              <a:ext uri="{FF2B5EF4-FFF2-40B4-BE49-F238E27FC236}">
                <a16:creationId xmlns:a16="http://schemas.microsoft.com/office/drawing/2014/main" id="{4C5F24DA-7A5C-8A4E-8358-EA73D2D0CB17}"/>
              </a:ext>
            </a:extLst>
          </p:cNvPr>
          <p:cNvSpPr>
            <a:spLocks noGrp="1"/>
          </p:cNvSpPr>
          <p:nvPr>
            <p:ph sz="quarter" idx="18"/>
          </p:nvPr>
        </p:nvSpPr>
        <p:spPr>
          <a:xfrm>
            <a:off x="1107158" y="2066676"/>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203435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Layout 9">
    <p:spTree>
      <p:nvGrpSpPr>
        <p:cNvPr id="1" name=""/>
        <p:cNvGrpSpPr/>
        <p:nvPr/>
      </p:nvGrpSpPr>
      <p:grpSpPr>
        <a:xfrm>
          <a:off x="0" y="0"/>
          <a:ext cx="0" cy="0"/>
          <a:chOff x="0" y="0"/>
          <a:chExt cx="0" cy="0"/>
        </a:xfrm>
      </p:grpSpPr>
      <p:sp>
        <p:nvSpPr>
          <p:cNvPr id="11" name="Picture Placeholder 11">
            <a:extLst>
              <a:ext uri="{FF2B5EF4-FFF2-40B4-BE49-F238E27FC236}">
                <a16:creationId xmlns:a16="http://schemas.microsoft.com/office/drawing/2014/main" id="{70B5E51D-FD1F-4C87-93AA-8A326C2485B2}"/>
              </a:ext>
            </a:extLst>
          </p:cNvPr>
          <p:cNvSpPr>
            <a:spLocks noGrp="1"/>
          </p:cNvSpPr>
          <p:nvPr>
            <p:ph type="pic" sz="quarter" idx="14"/>
          </p:nvPr>
        </p:nvSpPr>
        <p:spPr>
          <a:xfrm>
            <a:off x="6645150" y="2337329"/>
            <a:ext cx="5174193" cy="4018315"/>
          </a:xfrm>
          <a:prstGeom prst="rect">
            <a:avLst/>
          </a:prstGeom>
        </p:spPr>
        <p:txBody>
          <a:bodyPr anchor="ctr"/>
          <a:lstStyle>
            <a:lvl1pPr marL="0" indent="0" algn="ctr">
              <a:buNone/>
              <a:defRPr/>
            </a:lvl1pPr>
          </a:lstStyle>
          <a:p>
            <a:endParaRPr lang="id-ID"/>
          </a:p>
        </p:txBody>
      </p:sp>
      <p:sp>
        <p:nvSpPr>
          <p:cNvPr id="14" name="Parallelogram 3">
            <a:extLst>
              <a:ext uri="{FF2B5EF4-FFF2-40B4-BE49-F238E27FC236}">
                <a16:creationId xmlns:a16="http://schemas.microsoft.com/office/drawing/2014/main" id="{1B6F79E1-981C-FD47-9197-310057CE528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CEAFF6A2-7C44-E745-8111-5D33B4CB18D7}"/>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6" name="Slide Number Placeholder 5">
            <a:extLst>
              <a:ext uri="{FF2B5EF4-FFF2-40B4-BE49-F238E27FC236}">
                <a16:creationId xmlns:a16="http://schemas.microsoft.com/office/drawing/2014/main" id="{40A0D9FC-C808-2842-B85C-09292A825A0C}"/>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7" name="Picture 16">
            <a:extLst>
              <a:ext uri="{FF2B5EF4-FFF2-40B4-BE49-F238E27FC236}">
                <a16:creationId xmlns:a16="http://schemas.microsoft.com/office/drawing/2014/main" id="{120FC9E2-5DA7-0F4C-BF27-19492EC4C6D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8" name="Title 1">
            <a:extLst>
              <a:ext uri="{FF2B5EF4-FFF2-40B4-BE49-F238E27FC236}">
                <a16:creationId xmlns:a16="http://schemas.microsoft.com/office/drawing/2014/main" id="{3030E82D-8EC4-7F44-AE3E-7B581F73548F}"/>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19" name="Text Placeholder 9">
            <a:extLst>
              <a:ext uri="{FF2B5EF4-FFF2-40B4-BE49-F238E27FC236}">
                <a16:creationId xmlns:a16="http://schemas.microsoft.com/office/drawing/2014/main" id="{4336A193-9834-8B4A-A593-EA51499042C3}"/>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0" name="Content Placeholder 2">
            <a:extLst>
              <a:ext uri="{FF2B5EF4-FFF2-40B4-BE49-F238E27FC236}">
                <a16:creationId xmlns:a16="http://schemas.microsoft.com/office/drawing/2014/main" id="{1D7E2860-BE6A-BC4B-A141-411EE4ECD07C}"/>
              </a:ext>
            </a:extLst>
          </p:cNvPr>
          <p:cNvSpPr>
            <a:spLocks noGrp="1"/>
          </p:cNvSpPr>
          <p:nvPr>
            <p:ph sz="quarter" idx="18"/>
          </p:nvPr>
        </p:nvSpPr>
        <p:spPr>
          <a:xfrm>
            <a:off x="775779" y="2303463"/>
            <a:ext cx="4771072" cy="2843259"/>
          </a:xfrm>
          <a:prstGeom prst="rect">
            <a:avLst/>
          </a:prstGeom>
        </p:spPr>
        <p:txBody>
          <a:bodyPr numCol="1">
            <a:normAutofit/>
          </a:bodyPr>
          <a:lstStyle>
            <a:lvl1pPr marL="0" indent="0">
              <a:buFont typeface="Arial" panose="020B0604020202020204" pitchFamily="34" charset="0"/>
              <a:buNone/>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13561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Layout 10">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695960" y="2039936"/>
            <a:ext cx="1260000" cy="1260000"/>
          </a:xfrm>
          <a:prstGeom prst="rect">
            <a:avLst/>
          </a:prstGeom>
        </p:spPr>
        <p:txBody>
          <a:bodyPr anchor="ctr"/>
          <a:lstStyle>
            <a:lvl1pPr marL="0" indent="0" algn="ctr">
              <a:buNone/>
              <a:defRPr sz="1200"/>
            </a:lvl1pPr>
          </a:lstStyle>
          <a:p>
            <a:endParaRPr lang="id-ID"/>
          </a:p>
        </p:txBody>
      </p:sp>
      <p:sp>
        <p:nvSpPr>
          <p:cNvPr id="13" name="Picture Placeholder 6">
            <a:extLst>
              <a:ext uri="{FF2B5EF4-FFF2-40B4-BE49-F238E27FC236}">
                <a16:creationId xmlns:a16="http://schemas.microsoft.com/office/drawing/2014/main" id="{7F39CC5B-CD77-41B3-A9F8-0BC5279C8B61}"/>
              </a:ext>
            </a:extLst>
          </p:cNvPr>
          <p:cNvSpPr>
            <a:spLocks noGrp="1"/>
          </p:cNvSpPr>
          <p:nvPr>
            <p:ph type="pic" sz="quarter" idx="15"/>
          </p:nvPr>
        </p:nvSpPr>
        <p:spPr>
          <a:xfrm>
            <a:off x="8402320" y="2039936"/>
            <a:ext cx="1260000" cy="1260000"/>
          </a:xfrm>
          <a:prstGeom prst="rect">
            <a:avLst/>
          </a:prstGeom>
        </p:spPr>
        <p:txBody>
          <a:bodyPr anchor="ctr"/>
          <a:lstStyle>
            <a:lvl1pPr marL="0" indent="0" algn="ctr">
              <a:buNone/>
              <a:defRPr sz="1200"/>
            </a:lvl1pPr>
          </a:lstStyle>
          <a:p>
            <a:endParaRPr lang="id-ID"/>
          </a:p>
        </p:txBody>
      </p:sp>
      <p:sp>
        <p:nvSpPr>
          <p:cNvPr id="14" name="Picture Placeholder 6">
            <a:extLst>
              <a:ext uri="{FF2B5EF4-FFF2-40B4-BE49-F238E27FC236}">
                <a16:creationId xmlns:a16="http://schemas.microsoft.com/office/drawing/2014/main" id="{A9DC35DC-2D52-4786-87F7-0622512D0AC8}"/>
              </a:ext>
            </a:extLst>
          </p:cNvPr>
          <p:cNvSpPr>
            <a:spLocks noGrp="1"/>
          </p:cNvSpPr>
          <p:nvPr>
            <p:ph type="pic" sz="quarter" idx="16"/>
          </p:nvPr>
        </p:nvSpPr>
        <p:spPr>
          <a:xfrm>
            <a:off x="4549140" y="2039936"/>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F4749281-225B-BA4D-B10C-F9FAB173BF60}"/>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9" name="Slide Number Placeholder 5">
            <a:extLst>
              <a:ext uri="{FF2B5EF4-FFF2-40B4-BE49-F238E27FC236}">
                <a16:creationId xmlns:a16="http://schemas.microsoft.com/office/drawing/2014/main" id="{8F543E59-C0A5-DB4B-AB22-7B22CAAAFB6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Title 1">
            <a:extLst>
              <a:ext uri="{FF2B5EF4-FFF2-40B4-BE49-F238E27FC236}">
                <a16:creationId xmlns:a16="http://schemas.microsoft.com/office/drawing/2014/main" id="{26A72249-C8CC-0044-B79A-4EAF7953B79D}"/>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2" name="Text Placeholder 9">
            <a:extLst>
              <a:ext uri="{FF2B5EF4-FFF2-40B4-BE49-F238E27FC236}">
                <a16:creationId xmlns:a16="http://schemas.microsoft.com/office/drawing/2014/main" id="{8341AAB4-3F37-9C48-9D81-FAC70D579F5A}"/>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695960" y="3558066"/>
            <a:ext cx="2520000" cy="26820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4" name="Content Placeholder 2">
            <a:extLst>
              <a:ext uri="{FF2B5EF4-FFF2-40B4-BE49-F238E27FC236}">
                <a16:creationId xmlns:a16="http://schemas.microsoft.com/office/drawing/2014/main" id="{479445AF-0685-8347-96C4-61DDE54E60EF}"/>
              </a:ext>
            </a:extLst>
          </p:cNvPr>
          <p:cNvSpPr>
            <a:spLocks noGrp="1"/>
          </p:cNvSpPr>
          <p:nvPr>
            <p:ph sz="quarter" idx="19"/>
          </p:nvPr>
        </p:nvSpPr>
        <p:spPr>
          <a:xfrm>
            <a:off x="4534182" y="3558066"/>
            <a:ext cx="2520000" cy="26820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5E84D8D3-32CD-E54A-931B-D850228136FF}"/>
              </a:ext>
            </a:extLst>
          </p:cNvPr>
          <p:cNvSpPr>
            <a:spLocks noGrp="1"/>
          </p:cNvSpPr>
          <p:nvPr>
            <p:ph sz="quarter" idx="20"/>
          </p:nvPr>
        </p:nvSpPr>
        <p:spPr>
          <a:xfrm>
            <a:off x="8394982" y="3558066"/>
            <a:ext cx="2520000" cy="26820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278578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22">
                                            <p:txEl>
                                              <p:pRg st="0" end="0"/>
                                            </p:txEl>
                                          </p:spTgt>
                                        </p:tgtEl>
                                        <p:attrNameLst>
                                          <p:attrName>style.visibility</p:attrName>
                                        </p:attrNameLst>
                                      </p:cBhvr>
                                      <p:to>
                                        <p:strVal val="visible"/>
                                      </p:to>
                                    </p:set>
                                    <p:animEffect transition="in" filter="fade">
                                      <p:cBhvr>
                                        <p:cTn id="23"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Layout 11">
    <p:spTree>
      <p:nvGrpSpPr>
        <p:cNvPr id="1" name=""/>
        <p:cNvGrpSpPr/>
        <p:nvPr/>
      </p:nvGrpSpPr>
      <p:grpSpPr>
        <a:xfrm>
          <a:off x="0" y="0"/>
          <a:ext cx="0" cy="0"/>
          <a:chOff x="0" y="0"/>
          <a:chExt cx="0" cy="0"/>
        </a:xfrm>
      </p:grpSpPr>
      <p:sp>
        <p:nvSpPr>
          <p:cNvPr id="13" name="Picture Placeholder 9">
            <a:extLst>
              <a:ext uri="{FF2B5EF4-FFF2-40B4-BE49-F238E27FC236}">
                <a16:creationId xmlns:a16="http://schemas.microsoft.com/office/drawing/2014/main" id="{149D4E7D-F51D-4CEF-AC74-A691AA6AE2A8}"/>
              </a:ext>
            </a:extLst>
          </p:cNvPr>
          <p:cNvSpPr>
            <a:spLocks noGrp="1"/>
          </p:cNvSpPr>
          <p:nvPr>
            <p:ph type="pic" sz="quarter" idx="14"/>
          </p:nvPr>
        </p:nvSpPr>
        <p:spPr>
          <a:xfrm>
            <a:off x="695960" y="2095841"/>
            <a:ext cx="1800225" cy="1908000"/>
          </a:xfrm>
          <a:prstGeom prst="rect">
            <a:avLst/>
          </a:prstGeom>
        </p:spPr>
        <p:txBody>
          <a:bodyPr anchor="ctr"/>
          <a:lstStyle>
            <a:lvl1pPr marL="0" indent="0" algn="ctr">
              <a:buNone/>
              <a:defRPr sz="1600"/>
            </a:lvl1pPr>
          </a:lstStyle>
          <a:p>
            <a:endParaRPr lang="id-ID"/>
          </a:p>
        </p:txBody>
      </p:sp>
      <p:sp>
        <p:nvSpPr>
          <p:cNvPr id="14" name="Picture Placeholder 9">
            <a:extLst>
              <a:ext uri="{FF2B5EF4-FFF2-40B4-BE49-F238E27FC236}">
                <a16:creationId xmlns:a16="http://schemas.microsoft.com/office/drawing/2014/main" id="{1424BD47-36D8-4D1A-BE14-9782F1FD74D4}"/>
              </a:ext>
            </a:extLst>
          </p:cNvPr>
          <p:cNvSpPr>
            <a:spLocks noGrp="1"/>
          </p:cNvSpPr>
          <p:nvPr>
            <p:ph type="pic" sz="quarter" idx="15"/>
          </p:nvPr>
        </p:nvSpPr>
        <p:spPr>
          <a:xfrm>
            <a:off x="695960" y="4214819"/>
            <a:ext cx="1800225" cy="1908000"/>
          </a:xfrm>
          <a:prstGeom prst="rect">
            <a:avLst/>
          </a:prstGeom>
        </p:spPr>
        <p:txBody>
          <a:bodyPr anchor="ctr"/>
          <a:lstStyle>
            <a:lvl1pPr marL="0" indent="0" algn="ctr">
              <a:buNone/>
              <a:defRPr sz="1600"/>
            </a:lvl1pPr>
          </a:lstStyle>
          <a:p>
            <a:endParaRPr lang="id-ID"/>
          </a:p>
        </p:txBody>
      </p:sp>
      <p:sp>
        <p:nvSpPr>
          <p:cNvPr id="15" name="Picture Placeholder 9">
            <a:extLst>
              <a:ext uri="{FF2B5EF4-FFF2-40B4-BE49-F238E27FC236}">
                <a16:creationId xmlns:a16="http://schemas.microsoft.com/office/drawing/2014/main" id="{87D7A4D8-88B4-4DB1-99A7-519C7BE9418F}"/>
              </a:ext>
            </a:extLst>
          </p:cNvPr>
          <p:cNvSpPr>
            <a:spLocks noGrp="1"/>
          </p:cNvSpPr>
          <p:nvPr>
            <p:ph type="pic" sz="quarter" idx="16"/>
          </p:nvPr>
        </p:nvSpPr>
        <p:spPr>
          <a:xfrm>
            <a:off x="6182360" y="2095841"/>
            <a:ext cx="1800225" cy="1908000"/>
          </a:xfrm>
          <a:prstGeom prst="rect">
            <a:avLst/>
          </a:prstGeom>
        </p:spPr>
        <p:txBody>
          <a:bodyPr anchor="ctr"/>
          <a:lstStyle>
            <a:lvl1pPr marL="0" indent="0" algn="ctr">
              <a:buNone/>
              <a:defRPr sz="1600"/>
            </a:lvl1pPr>
          </a:lstStyle>
          <a:p>
            <a:endParaRPr lang="id-ID"/>
          </a:p>
        </p:txBody>
      </p:sp>
      <p:sp>
        <p:nvSpPr>
          <p:cNvPr id="16" name="Picture Placeholder 9">
            <a:extLst>
              <a:ext uri="{FF2B5EF4-FFF2-40B4-BE49-F238E27FC236}">
                <a16:creationId xmlns:a16="http://schemas.microsoft.com/office/drawing/2014/main" id="{5D95C81D-9B10-4FF8-8C90-E648F3A19651}"/>
              </a:ext>
            </a:extLst>
          </p:cNvPr>
          <p:cNvSpPr>
            <a:spLocks noGrp="1"/>
          </p:cNvSpPr>
          <p:nvPr>
            <p:ph type="pic" sz="quarter" idx="17"/>
          </p:nvPr>
        </p:nvSpPr>
        <p:spPr>
          <a:xfrm>
            <a:off x="6182360" y="4214819"/>
            <a:ext cx="1800225" cy="1908000"/>
          </a:xfrm>
          <a:prstGeom prst="rect">
            <a:avLst/>
          </a:prstGeom>
        </p:spPr>
        <p:txBody>
          <a:bodyPr anchor="ctr"/>
          <a:lstStyle>
            <a:lvl1pPr marL="0" indent="0" algn="ctr">
              <a:buNone/>
              <a:defRPr sz="1600"/>
            </a:lvl1pPr>
          </a:lstStyle>
          <a:p>
            <a:endParaRPr lang="id-ID"/>
          </a:p>
        </p:txBody>
      </p:sp>
      <p:sp>
        <p:nvSpPr>
          <p:cNvPr id="19" name="Parallelogram 3">
            <a:extLst>
              <a:ext uri="{FF2B5EF4-FFF2-40B4-BE49-F238E27FC236}">
                <a16:creationId xmlns:a16="http://schemas.microsoft.com/office/drawing/2014/main" id="{4402E1CC-DE54-3849-A8A7-A15413B57670}"/>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5">
            <a:extLst>
              <a:ext uri="{FF2B5EF4-FFF2-40B4-BE49-F238E27FC236}">
                <a16:creationId xmlns:a16="http://schemas.microsoft.com/office/drawing/2014/main" id="{16B8E10C-39DA-9A4C-A185-89789FDC7AC5}"/>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21" name="Slide Number Placeholder 5">
            <a:extLst>
              <a:ext uri="{FF2B5EF4-FFF2-40B4-BE49-F238E27FC236}">
                <a16:creationId xmlns:a16="http://schemas.microsoft.com/office/drawing/2014/main" id="{44244933-FC0D-7C44-B4C2-1197C724F876}"/>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22" name="Picture 21">
            <a:extLst>
              <a:ext uri="{FF2B5EF4-FFF2-40B4-BE49-F238E27FC236}">
                <a16:creationId xmlns:a16="http://schemas.microsoft.com/office/drawing/2014/main" id="{8B4605F1-9F76-734A-A3FA-E583914EF9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3" name="Content Placeholder 2">
            <a:extLst>
              <a:ext uri="{FF2B5EF4-FFF2-40B4-BE49-F238E27FC236}">
                <a16:creationId xmlns:a16="http://schemas.microsoft.com/office/drawing/2014/main" id="{B9F8D501-3485-964E-B70E-6776156200FE}"/>
              </a:ext>
            </a:extLst>
          </p:cNvPr>
          <p:cNvSpPr>
            <a:spLocks noGrp="1"/>
          </p:cNvSpPr>
          <p:nvPr>
            <p:ph sz="quarter" idx="18"/>
          </p:nvPr>
        </p:nvSpPr>
        <p:spPr>
          <a:xfrm>
            <a:off x="2694093" y="2102269"/>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5" name="Content Placeholder 2">
            <a:extLst>
              <a:ext uri="{FF2B5EF4-FFF2-40B4-BE49-F238E27FC236}">
                <a16:creationId xmlns:a16="http://schemas.microsoft.com/office/drawing/2014/main" id="{9B2963AD-F43C-4A4B-A0D1-8055556FDD01}"/>
              </a:ext>
            </a:extLst>
          </p:cNvPr>
          <p:cNvSpPr>
            <a:spLocks noGrp="1"/>
          </p:cNvSpPr>
          <p:nvPr>
            <p:ph sz="quarter" idx="19"/>
          </p:nvPr>
        </p:nvSpPr>
        <p:spPr>
          <a:xfrm>
            <a:off x="2694093" y="4223434"/>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Content Placeholder 2">
            <a:extLst>
              <a:ext uri="{FF2B5EF4-FFF2-40B4-BE49-F238E27FC236}">
                <a16:creationId xmlns:a16="http://schemas.microsoft.com/office/drawing/2014/main" id="{F791DA08-3744-1546-98D3-E7C391BA3A7A}"/>
              </a:ext>
            </a:extLst>
          </p:cNvPr>
          <p:cNvSpPr>
            <a:spLocks noGrp="1"/>
          </p:cNvSpPr>
          <p:nvPr>
            <p:ph sz="quarter" idx="20"/>
          </p:nvPr>
        </p:nvSpPr>
        <p:spPr>
          <a:xfrm>
            <a:off x="8338538" y="2102269"/>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7" name="Content Placeholder 2">
            <a:extLst>
              <a:ext uri="{FF2B5EF4-FFF2-40B4-BE49-F238E27FC236}">
                <a16:creationId xmlns:a16="http://schemas.microsoft.com/office/drawing/2014/main" id="{6813BB75-F99A-7E45-A7EC-EDE051A459D9}"/>
              </a:ext>
            </a:extLst>
          </p:cNvPr>
          <p:cNvSpPr>
            <a:spLocks noGrp="1"/>
          </p:cNvSpPr>
          <p:nvPr>
            <p:ph sz="quarter" idx="21"/>
          </p:nvPr>
        </p:nvSpPr>
        <p:spPr>
          <a:xfrm>
            <a:off x="8338538" y="4223434"/>
            <a:ext cx="3315547" cy="1908000"/>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Title 1">
            <a:extLst>
              <a:ext uri="{FF2B5EF4-FFF2-40B4-BE49-F238E27FC236}">
                <a16:creationId xmlns:a16="http://schemas.microsoft.com/office/drawing/2014/main" id="{FA4150B2-32BB-B44E-8576-D1146EC2CC83}"/>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9" name="Text Placeholder 9">
            <a:extLst>
              <a:ext uri="{FF2B5EF4-FFF2-40B4-BE49-F238E27FC236}">
                <a16:creationId xmlns:a16="http://schemas.microsoft.com/office/drawing/2014/main" id="{62B2BDBB-35F7-E941-8DE8-C199E96F3B54}"/>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94826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fade">
                                      <p:cBhvr>
                                        <p:cTn id="7"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tmplLst>
          <p:tmpl lvl="1">
            <p:tnLst>
              <p:par>
                <p:cTn presetID="10" presetClass="entr" presetSubtype="0"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fade">
                      <p:cBhvr>
                        <p:cTn dur="500"/>
                        <p:tgtEl>
                          <p:spTgt spid="29"/>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Layout 12">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49E94143-FE7E-4405-B3B0-6F6A3B33E647}"/>
              </a:ext>
            </a:extLst>
          </p:cNvPr>
          <p:cNvSpPr>
            <a:spLocks noGrp="1"/>
          </p:cNvSpPr>
          <p:nvPr>
            <p:ph type="pic" sz="quarter" idx="14"/>
          </p:nvPr>
        </p:nvSpPr>
        <p:spPr>
          <a:xfrm>
            <a:off x="3484316" y="2185120"/>
            <a:ext cx="1260000" cy="1260000"/>
          </a:xfrm>
          <a:prstGeom prst="rect">
            <a:avLst/>
          </a:prstGeom>
        </p:spPr>
        <p:txBody>
          <a:bodyPr anchor="ctr"/>
          <a:lstStyle>
            <a:lvl1pPr marL="0" indent="0" algn="ctr">
              <a:buNone/>
              <a:defRPr sz="1200"/>
            </a:lvl1pPr>
          </a:lstStyle>
          <a:p>
            <a:endParaRPr lang="id-ID"/>
          </a:p>
        </p:txBody>
      </p:sp>
      <p:sp>
        <p:nvSpPr>
          <p:cNvPr id="15" name="Parallelogram 3">
            <a:extLst>
              <a:ext uri="{FF2B5EF4-FFF2-40B4-BE49-F238E27FC236}">
                <a16:creationId xmlns:a16="http://schemas.microsoft.com/office/drawing/2014/main" id="{CD111768-2C1C-5544-8830-447CC28743CE}"/>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F4749281-225B-BA4D-B10C-F9FAB173BF60}"/>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9" name="Slide Number Placeholder 5">
            <a:extLst>
              <a:ext uri="{FF2B5EF4-FFF2-40B4-BE49-F238E27FC236}">
                <a16:creationId xmlns:a16="http://schemas.microsoft.com/office/drawing/2014/main" id="{8F543E59-C0A5-DB4B-AB22-7B22CAAAFB64}"/>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20" name="Picture 19">
            <a:extLst>
              <a:ext uri="{FF2B5EF4-FFF2-40B4-BE49-F238E27FC236}">
                <a16:creationId xmlns:a16="http://schemas.microsoft.com/office/drawing/2014/main" id="{382639FA-4128-334B-96D3-E9CB6BC89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21" name="Title 1">
            <a:extLst>
              <a:ext uri="{FF2B5EF4-FFF2-40B4-BE49-F238E27FC236}">
                <a16:creationId xmlns:a16="http://schemas.microsoft.com/office/drawing/2014/main" id="{26A72249-C8CC-0044-B79A-4EAF7953B79D}"/>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22" name="Text Placeholder 9">
            <a:extLst>
              <a:ext uri="{FF2B5EF4-FFF2-40B4-BE49-F238E27FC236}">
                <a16:creationId xmlns:a16="http://schemas.microsoft.com/office/drawing/2014/main" id="{8341AAB4-3F37-9C48-9D81-FAC70D579F5A}"/>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
        <p:nvSpPr>
          <p:cNvPr id="23" name="Content Placeholder 2">
            <a:extLst>
              <a:ext uri="{FF2B5EF4-FFF2-40B4-BE49-F238E27FC236}">
                <a16:creationId xmlns:a16="http://schemas.microsoft.com/office/drawing/2014/main" id="{2F9E7919-F074-4145-8E46-5518A0D1D4F3}"/>
              </a:ext>
            </a:extLst>
          </p:cNvPr>
          <p:cNvSpPr>
            <a:spLocks noGrp="1"/>
          </p:cNvSpPr>
          <p:nvPr>
            <p:ph sz="quarter" idx="18"/>
          </p:nvPr>
        </p:nvSpPr>
        <p:spPr>
          <a:xfrm>
            <a:off x="4860920" y="2185120"/>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16" name="Picture Placeholder 6">
            <a:extLst>
              <a:ext uri="{FF2B5EF4-FFF2-40B4-BE49-F238E27FC236}">
                <a16:creationId xmlns:a16="http://schemas.microsoft.com/office/drawing/2014/main" id="{2FB67916-0233-5A40-991D-5D6B762FBE1C}"/>
              </a:ext>
            </a:extLst>
          </p:cNvPr>
          <p:cNvSpPr>
            <a:spLocks noGrp="1"/>
          </p:cNvSpPr>
          <p:nvPr>
            <p:ph type="pic" sz="quarter" idx="19"/>
          </p:nvPr>
        </p:nvSpPr>
        <p:spPr>
          <a:xfrm>
            <a:off x="7503160" y="2185120"/>
            <a:ext cx="1260000" cy="1260000"/>
          </a:xfrm>
          <a:prstGeom prst="rect">
            <a:avLst/>
          </a:prstGeom>
        </p:spPr>
        <p:txBody>
          <a:bodyPr anchor="ctr"/>
          <a:lstStyle>
            <a:lvl1pPr marL="0" indent="0" algn="ctr">
              <a:buNone/>
              <a:defRPr sz="1200"/>
            </a:lvl1pPr>
          </a:lstStyle>
          <a:p>
            <a:endParaRPr lang="id-ID"/>
          </a:p>
        </p:txBody>
      </p:sp>
      <p:sp>
        <p:nvSpPr>
          <p:cNvPr id="17" name="Content Placeholder 2">
            <a:extLst>
              <a:ext uri="{FF2B5EF4-FFF2-40B4-BE49-F238E27FC236}">
                <a16:creationId xmlns:a16="http://schemas.microsoft.com/office/drawing/2014/main" id="{1B7EC414-B41E-CC49-9BE0-D99B51BD021A}"/>
              </a:ext>
            </a:extLst>
          </p:cNvPr>
          <p:cNvSpPr>
            <a:spLocks noGrp="1"/>
          </p:cNvSpPr>
          <p:nvPr>
            <p:ph sz="quarter" idx="20"/>
          </p:nvPr>
        </p:nvSpPr>
        <p:spPr>
          <a:xfrm>
            <a:off x="8879764" y="2185120"/>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6" name="Picture Placeholder 6">
            <a:extLst>
              <a:ext uri="{FF2B5EF4-FFF2-40B4-BE49-F238E27FC236}">
                <a16:creationId xmlns:a16="http://schemas.microsoft.com/office/drawing/2014/main" id="{7C159F8D-8246-E645-B704-65A064AA2ADB}"/>
              </a:ext>
            </a:extLst>
          </p:cNvPr>
          <p:cNvSpPr>
            <a:spLocks noGrp="1"/>
          </p:cNvSpPr>
          <p:nvPr>
            <p:ph type="pic" sz="quarter" idx="21"/>
          </p:nvPr>
        </p:nvSpPr>
        <p:spPr>
          <a:xfrm>
            <a:off x="3484316" y="3528497"/>
            <a:ext cx="1260000" cy="1260000"/>
          </a:xfrm>
          <a:prstGeom prst="rect">
            <a:avLst/>
          </a:prstGeom>
        </p:spPr>
        <p:txBody>
          <a:bodyPr anchor="ctr"/>
          <a:lstStyle>
            <a:lvl1pPr marL="0" indent="0" algn="ctr">
              <a:buNone/>
              <a:defRPr sz="1200"/>
            </a:lvl1pPr>
          </a:lstStyle>
          <a:p>
            <a:endParaRPr lang="id-ID"/>
          </a:p>
        </p:txBody>
      </p:sp>
      <p:sp>
        <p:nvSpPr>
          <p:cNvPr id="27" name="Content Placeholder 2">
            <a:extLst>
              <a:ext uri="{FF2B5EF4-FFF2-40B4-BE49-F238E27FC236}">
                <a16:creationId xmlns:a16="http://schemas.microsoft.com/office/drawing/2014/main" id="{B7C2266A-ECAF-0743-9CA6-33313262D21E}"/>
              </a:ext>
            </a:extLst>
          </p:cNvPr>
          <p:cNvSpPr>
            <a:spLocks noGrp="1"/>
          </p:cNvSpPr>
          <p:nvPr>
            <p:ph sz="quarter" idx="22"/>
          </p:nvPr>
        </p:nvSpPr>
        <p:spPr>
          <a:xfrm>
            <a:off x="4860920" y="3528497"/>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28" name="Picture Placeholder 6">
            <a:extLst>
              <a:ext uri="{FF2B5EF4-FFF2-40B4-BE49-F238E27FC236}">
                <a16:creationId xmlns:a16="http://schemas.microsoft.com/office/drawing/2014/main" id="{468CB63E-9AD9-414E-9634-4FE61A29C235}"/>
              </a:ext>
            </a:extLst>
          </p:cNvPr>
          <p:cNvSpPr>
            <a:spLocks noGrp="1"/>
          </p:cNvSpPr>
          <p:nvPr>
            <p:ph type="pic" sz="quarter" idx="23"/>
          </p:nvPr>
        </p:nvSpPr>
        <p:spPr>
          <a:xfrm>
            <a:off x="7503160" y="3528497"/>
            <a:ext cx="1260000" cy="1260000"/>
          </a:xfrm>
          <a:prstGeom prst="rect">
            <a:avLst/>
          </a:prstGeom>
        </p:spPr>
        <p:txBody>
          <a:bodyPr anchor="ctr"/>
          <a:lstStyle>
            <a:lvl1pPr marL="0" indent="0" algn="ctr">
              <a:buNone/>
              <a:defRPr sz="1200"/>
            </a:lvl1pPr>
          </a:lstStyle>
          <a:p>
            <a:endParaRPr lang="id-ID"/>
          </a:p>
        </p:txBody>
      </p:sp>
      <p:sp>
        <p:nvSpPr>
          <p:cNvPr id="29" name="Content Placeholder 2">
            <a:extLst>
              <a:ext uri="{FF2B5EF4-FFF2-40B4-BE49-F238E27FC236}">
                <a16:creationId xmlns:a16="http://schemas.microsoft.com/office/drawing/2014/main" id="{7B5EBE42-E0B7-A942-8A49-D1D95F34FEA4}"/>
              </a:ext>
            </a:extLst>
          </p:cNvPr>
          <p:cNvSpPr>
            <a:spLocks noGrp="1"/>
          </p:cNvSpPr>
          <p:nvPr>
            <p:ph sz="quarter" idx="24"/>
          </p:nvPr>
        </p:nvSpPr>
        <p:spPr>
          <a:xfrm>
            <a:off x="8879764" y="3528497"/>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0" name="Picture Placeholder 6">
            <a:extLst>
              <a:ext uri="{FF2B5EF4-FFF2-40B4-BE49-F238E27FC236}">
                <a16:creationId xmlns:a16="http://schemas.microsoft.com/office/drawing/2014/main" id="{CC52776D-F3E9-E14F-B94A-AAE2BBCAE1EA}"/>
              </a:ext>
            </a:extLst>
          </p:cNvPr>
          <p:cNvSpPr>
            <a:spLocks noGrp="1"/>
          </p:cNvSpPr>
          <p:nvPr>
            <p:ph type="pic" sz="quarter" idx="25"/>
          </p:nvPr>
        </p:nvSpPr>
        <p:spPr>
          <a:xfrm>
            <a:off x="3484316" y="4894453"/>
            <a:ext cx="1260000" cy="1260000"/>
          </a:xfrm>
          <a:prstGeom prst="rect">
            <a:avLst/>
          </a:prstGeom>
        </p:spPr>
        <p:txBody>
          <a:bodyPr anchor="ctr"/>
          <a:lstStyle>
            <a:lvl1pPr marL="0" indent="0" algn="ctr">
              <a:buNone/>
              <a:defRPr sz="1200"/>
            </a:lvl1pPr>
          </a:lstStyle>
          <a:p>
            <a:endParaRPr lang="id-ID"/>
          </a:p>
        </p:txBody>
      </p:sp>
      <p:sp>
        <p:nvSpPr>
          <p:cNvPr id="31" name="Content Placeholder 2">
            <a:extLst>
              <a:ext uri="{FF2B5EF4-FFF2-40B4-BE49-F238E27FC236}">
                <a16:creationId xmlns:a16="http://schemas.microsoft.com/office/drawing/2014/main" id="{8D0698C3-D825-2B48-BD14-D5C51A2B7AA4}"/>
              </a:ext>
            </a:extLst>
          </p:cNvPr>
          <p:cNvSpPr>
            <a:spLocks noGrp="1"/>
          </p:cNvSpPr>
          <p:nvPr>
            <p:ph sz="quarter" idx="26"/>
          </p:nvPr>
        </p:nvSpPr>
        <p:spPr>
          <a:xfrm>
            <a:off x="4860920" y="4894453"/>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
        <p:nvSpPr>
          <p:cNvPr id="32" name="Picture Placeholder 6">
            <a:extLst>
              <a:ext uri="{FF2B5EF4-FFF2-40B4-BE49-F238E27FC236}">
                <a16:creationId xmlns:a16="http://schemas.microsoft.com/office/drawing/2014/main" id="{73630836-4184-4A4A-9E7C-7ED57BFEFC0E}"/>
              </a:ext>
            </a:extLst>
          </p:cNvPr>
          <p:cNvSpPr>
            <a:spLocks noGrp="1"/>
          </p:cNvSpPr>
          <p:nvPr>
            <p:ph type="pic" sz="quarter" idx="27"/>
          </p:nvPr>
        </p:nvSpPr>
        <p:spPr>
          <a:xfrm>
            <a:off x="7503160" y="4894453"/>
            <a:ext cx="1260000" cy="1260000"/>
          </a:xfrm>
          <a:prstGeom prst="rect">
            <a:avLst/>
          </a:prstGeom>
        </p:spPr>
        <p:txBody>
          <a:bodyPr anchor="ctr"/>
          <a:lstStyle>
            <a:lvl1pPr marL="0" indent="0" algn="ctr">
              <a:buNone/>
              <a:defRPr sz="1200"/>
            </a:lvl1pPr>
          </a:lstStyle>
          <a:p>
            <a:endParaRPr lang="id-ID"/>
          </a:p>
        </p:txBody>
      </p:sp>
      <p:sp>
        <p:nvSpPr>
          <p:cNvPr id="33" name="Content Placeholder 2">
            <a:extLst>
              <a:ext uri="{FF2B5EF4-FFF2-40B4-BE49-F238E27FC236}">
                <a16:creationId xmlns:a16="http://schemas.microsoft.com/office/drawing/2014/main" id="{27F8FC27-9FF3-5541-B0F8-ED26C5DC40BB}"/>
              </a:ext>
            </a:extLst>
          </p:cNvPr>
          <p:cNvSpPr>
            <a:spLocks noGrp="1"/>
          </p:cNvSpPr>
          <p:nvPr>
            <p:ph sz="quarter" idx="28"/>
          </p:nvPr>
        </p:nvSpPr>
        <p:spPr>
          <a:xfrm>
            <a:off x="8879764" y="4894453"/>
            <a:ext cx="2461618" cy="1259998"/>
          </a:xfrm>
          <a:prstGeom prst="rect">
            <a:avLst/>
          </a:prstGeom>
        </p:spPr>
        <p:txBody>
          <a:bodyPr>
            <a:normAutofit/>
          </a:bodyPr>
          <a:lstStyle>
            <a:lvl1pPr marL="285750" indent="-285750">
              <a:buFont typeface="Arial" panose="020B0604020202020204" pitchFamily="34" charset="0"/>
              <a:buChar char="•"/>
              <a:defRPr sz="1600"/>
            </a:lvl1pPr>
            <a:lvl2pPr marL="457200" indent="0">
              <a:buFont typeface="Arial" panose="020B0604020202020204" pitchFamily="34" charset="0"/>
              <a:buNone/>
              <a:defRPr sz="1600"/>
            </a:lvl2pPr>
            <a:lvl3pPr marL="914400" indent="0">
              <a:buFont typeface="Arial" panose="020B0604020202020204" pitchFamily="34" charset="0"/>
              <a:buNone/>
              <a:defRPr sz="1600"/>
            </a:lvl3pPr>
            <a:lvl4pPr marL="1371600" indent="0">
              <a:buFont typeface="Arial" panose="020B0604020202020204" pitchFamily="34" charset="0"/>
              <a:buNone/>
              <a:defRPr sz="1600"/>
            </a:lvl4pPr>
            <a:lvl5pPr marL="1828800" indent="0">
              <a:buFont typeface="Arial" panose="020B0604020202020204" pitchFamily="34" charset="0"/>
              <a:buNone/>
              <a:defRPr sz="1600"/>
            </a:lvl5pPr>
          </a:lstStyle>
          <a:p>
            <a:pPr lvl="0"/>
            <a:r>
              <a:rPr lang="en-US"/>
              <a:t>Click to edit Master text style</a:t>
            </a:r>
          </a:p>
        </p:txBody>
      </p:sp>
    </p:spTree>
    <p:extLst>
      <p:ext uri="{BB962C8B-B14F-4D97-AF65-F5344CB8AC3E}">
        <p14:creationId xmlns:p14="http://schemas.microsoft.com/office/powerpoint/2010/main" val="328674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par>
                          <p:cTn id="14" fill="hold">
                            <p:stCondLst>
                              <p:cond delay="1000"/>
                            </p:stCondLst>
                            <p:childTnLst>
                              <p:par>
                                <p:cTn id="15" presetID="53" presetClass="entr" presetSubtype="16" fill="hold" grpId="0" nodeType="afterEffect" nodePh="1">
                                  <p:stCondLst>
                                    <p:cond delay="0"/>
                                  </p:stCondLst>
                                  <p:endCondLst>
                                    <p:cond evt="begin" delay="0">
                                      <p:tn val="15"/>
                                    </p:cond>
                                  </p:end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150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par>
                          <p:cTn id="26" fill="hold">
                            <p:stCondLst>
                              <p:cond delay="2000"/>
                            </p:stCondLst>
                            <p:childTnLst>
                              <p:par>
                                <p:cTn id="27" presetID="53" presetClass="entr" presetSubtype="16" fill="hold" grpId="0" nodeType="afterEffect" nodePh="1">
                                  <p:stCondLst>
                                    <p:cond delay="0"/>
                                  </p:stCondLst>
                                  <p:endCondLst>
                                    <p:cond evt="begin" delay="0">
                                      <p:tn val="27"/>
                                    </p:cond>
                                  </p:endCondLst>
                                  <p:childTnLst>
                                    <p:set>
                                      <p:cBhvr>
                                        <p:cTn id="28" dur="1" fill="hold">
                                          <p:stCondLst>
                                            <p:cond delay="0"/>
                                          </p:stCondLst>
                                        </p:cTn>
                                        <p:tgtEl>
                                          <p:spTgt spid="28"/>
                                        </p:tgtEl>
                                        <p:attrNameLst>
                                          <p:attrName>style.visibility</p:attrName>
                                        </p:attrNameLst>
                                      </p:cBhvr>
                                      <p:to>
                                        <p:strVal val="visible"/>
                                      </p:to>
                                    </p:set>
                                    <p:anim calcmode="lin" valueType="num">
                                      <p:cBhvr>
                                        <p:cTn id="29" dur="500" fill="hold"/>
                                        <p:tgtEl>
                                          <p:spTgt spid="28"/>
                                        </p:tgtEl>
                                        <p:attrNameLst>
                                          <p:attrName>ppt_w</p:attrName>
                                        </p:attrNameLst>
                                      </p:cBhvr>
                                      <p:tavLst>
                                        <p:tav tm="0">
                                          <p:val>
                                            <p:fltVal val="0"/>
                                          </p:val>
                                        </p:tav>
                                        <p:tav tm="100000">
                                          <p:val>
                                            <p:strVal val="#ppt_w"/>
                                          </p:val>
                                        </p:tav>
                                      </p:tavLst>
                                    </p:anim>
                                    <p:anim calcmode="lin" valueType="num">
                                      <p:cBhvr>
                                        <p:cTn id="30" dur="500" fill="hold"/>
                                        <p:tgtEl>
                                          <p:spTgt spid="28"/>
                                        </p:tgtEl>
                                        <p:attrNameLst>
                                          <p:attrName>ppt_h</p:attrName>
                                        </p:attrNameLst>
                                      </p:cBhvr>
                                      <p:tavLst>
                                        <p:tav tm="0">
                                          <p:val>
                                            <p:fltVal val="0"/>
                                          </p:val>
                                        </p:tav>
                                        <p:tav tm="100000">
                                          <p:val>
                                            <p:strVal val="#ppt_h"/>
                                          </p:val>
                                        </p:tav>
                                      </p:tavLst>
                                    </p:anim>
                                    <p:animEffect transition="in" filter="fade">
                                      <p:cBhvr>
                                        <p:cTn id="31" dur="500"/>
                                        <p:tgtEl>
                                          <p:spTgt spid="28"/>
                                        </p:tgtEl>
                                      </p:cBhvr>
                                    </p:animEffect>
                                  </p:childTnLst>
                                </p:cTn>
                              </p:par>
                            </p:childTnLst>
                          </p:cTn>
                        </p:par>
                        <p:par>
                          <p:cTn id="32" fill="hold">
                            <p:stCondLst>
                              <p:cond delay="2500"/>
                            </p:stCondLst>
                            <p:childTnLst>
                              <p:par>
                                <p:cTn id="33" presetID="53" presetClass="entr" presetSubtype="16" fill="hold" grpId="0" nodeType="afterEffect" nodePh="1">
                                  <p:stCondLst>
                                    <p:cond delay="0"/>
                                  </p:stCondLst>
                                  <p:endCondLst>
                                    <p:cond evt="begin" delay="0">
                                      <p:tn val="33"/>
                                    </p:cond>
                                  </p:end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par>
                          <p:cTn id="38" fill="hold">
                            <p:stCondLst>
                              <p:cond delay="3000"/>
                            </p:stCondLst>
                            <p:childTnLst>
                              <p:par>
                                <p:cTn id="39" presetID="53" presetClass="entr" presetSubtype="16" fill="hold" grpId="0" nodeType="afterEffect" nodePh="1">
                                  <p:stCondLst>
                                    <p:cond delay="0"/>
                                  </p:stCondLst>
                                  <p:endCondLst>
                                    <p:cond evt="begin" delay="0">
                                      <p:tn val="39"/>
                                    </p:cond>
                                  </p:end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animEffect transition="in" filter="fad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16" grpId="0"/>
      <p:bldP spid="26" grpId="0"/>
      <p:bldP spid="28" grpId="0"/>
      <p:bldP spid="30" grpId="0"/>
      <p:bldP spid="32"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Layout 13">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A9143A3-85A2-4DD6-8002-6900D831269C}"/>
              </a:ext>
            </a:extLst>
          </p:cNvPr>
          <p:cNvSpPr>
            <a:spLocks noGrp="1"/>
          </p:cNvSpPr>
          <p:nvPr>
            <p:ph type="pic" sz="quarter" idx="14"/>
          </p:nvPr>
        </p:nvSpPr>
        <p:spPr>
          <a:xfrm>
            <a:off x="700405" y="2201069"/>
            <a:ext cx="10791190" cy="2455862"/>
          </a:xfrm>
          <a:prstGeom prst="rect">
            <a:avLst/>
          </a:prstGeom>
        </p:spPr>
        <p:txBody>
          <a:bodyPr anchor="ctr"/>
          <a:lstStyle>
            <a:lvl1pPr marL="0" indent="0" algn="ctr">
              <a:buNone/>
              <a:defRPr/>
            </a:lvl1pPr>
          </a:lstStyle>
          <a:p>
            <a:endParaRPr lang="en-ID"/>
          </a:p>
        </p:txBody>
      </p:sp>
      <p:sp>
        <p:nvSpPr>
          <p:cNvPr id="14" name="Parallelogram 3">
            <a:extLst>
              <a:ext uri="{FF2B5EF4-FFF2-40B4-BE49-F238E27FC236}">
                <a16:creationId xmlns:a16="http://schemas.microsoft.com/office/drawing/2014/main" id="{B88E5B8F-D295-4E4B-BB4A-4914A9C19C03}"/>
              </a:ext>
            </a:extLst>
          </p:cNvPr>
          <p:cNvSpPr/>
          <p:nvPr userDrawn="1"/>
        </p:nvSpPr>
        <p:spPr>
          <a:xfrm>
            <a:off x="-31532" y="6525491"/>
            <a:ext cx="11474338" cy="365125"/>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5">
            <a:extLst>
              <a:ext uri="{FF2B5EF4-FFF2-40B4-BE49-F238E27FC236}">
                <a16:creationId xmlns:a16="http://schemas.microsoft.com/office/drawing/2014/main" id="{3431CAF3-3E42-FC4F-AF72-A1C8CC5630B4}"/>
              </a:ext>
            </a:extLst>
          </p:cNvPr>
          <p:cNvSpPr txBox="1">
            <a:spLocks/>
          </p:cNvSpPr>
          <p:nvPr userDrawn="1"/>
        </p:nvSpPr>
        <p:spPr>
          <a:xfrm>
            <a:off x="9076143" y="651257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3813BF9-5145-4417-B95D-FA8627973885}" type="slidenum">
              <a:rPr lang="en-US" smtClean="0"/>
              <a:pPr/>
              <a:t>‹#›</a:t>
            </a:fld>
            <a:endParaRPr lang="en-US"/>
          </a:p>
        </p:txBody>
      </p:sp>
      <p:sp>
        <p:nvSpPr>
          <p:cNvPr id="16" name="Slide Number Placeholder 5">
            <a:extLst>
              <a:ext uri="{FF2B5EF4-FFF2-40B4-BE49-F238E27FC236}">
                <a16:creationId xmlns:a16="http://schemas.microsoft.com/office/drawing/2014/main" id="{3772B13E-0D06-C644-B1F4-5F970351638E}"/>
              </a:ext>
            </a:extLst>
          </p:cNvPr>
          <p:cNvSpPr txBox="1">
            <a:spLocks/>
          </p:cNvSpPr>
          <p:nvPr userDrawn="1"/>
        </p:nvSpPr>
        <p:spPr>
          <a:xfrm>
            <a:off x="283014" y="6528337"/>
            <a:ext cx="3579101"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solidFill>
                  <a:schemeClr val="bg1"/>
                </a:solidFill>
              </a:rPr>
              <a:t>Copyright ©  CESMII - All Rights Reserved.        </a:t>
            </a:r>
          </a:p>
        </p:txBody>
      </p:sp>
      <p:pic>
        <p:nvPicPr>
          <p:cNvPr id="17" name="Picture 16">
            <a:extLst>
              <a:ext uri="{FF2B5EF4-FFF2-40B4-BE49-F238E27FC236}">
                <a16:creationId xmlns:a16="http://schemas.microsoft.com/office/drawing/2014/main" id="{0BB463F3-20FC-244D-BEDB-A54A632DF6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
        <p:nvSpPr>
          <p:cNvPr id="18" name="Title 1">
            <a:extLst>
              <a:ext uri="{FF2B5EF4-FFF2-40B4-BE49-F238E27FC236}">
                <a16:creationId xmlns:a16="http://schemas.microsoft.com/office/drawing/2014/main" id="{E213EC37-E9EF-E146-A96D-AD9E92FFFD1D}"/>
              </a:ext>
            </a:extLst>
          </p:cNvPr>
          <p:cNvSpPr>
            <a:spLocks noGrp="1"/>
          </p:cNvSpPr>
          <p:nvPr>
            <p:ph type="title"/>
          </p:nvPr>
        </p:nvSpPr>
        <p:spPr>
          <a:xfrm>
            <a:off x="0" y="617837"/>
            <a:ext cx="12191999" cy="1325563"/>
          </a:xfrm>
          <a:prstGeom prst="rect">
            <a:avLst/>
          </a:prstGeom>
        </p:spPr>
        <p:txBody>
          <a:bodyPr anchor="ctr">
            <a:normAutofit/>
          </a:bodyPr>
          <a:lstStyle>
            <a:lvl1pPr algn="ctr">
              <a:defRPr sz="3200"/>
            </a:lvl1pPr>
          </a:lstStyle>
          <a:p>
            <a:r>
              <a:rPr lang="en-US"/>
              <a:t>Click to edit Master title style</a:t>
            </a:r>
          </a:p>
        </p:txBody>
      </p:sp>
      <p:sp>
        <p:nvSpPr>
          <p:cNvPr id="19" name="Text Placeholder 9">
            <a:extLst>
              <a:ext uri="{FF2B5EF4-FFF2-40B4-BE49-F238E27FC236}">
                <a16:creationId xmlns:a16="http://schemas.microsoft.com/office/drawing/2014/main" id="{34066F0B-8221-4D46-B833-4FCC0F703733}"/>
              </a:ext>
            </a:extLst>
          </p:cNvPr>
          <p:cNvSpPr>
            <a:spLocks noGrp="1"/>
          </p:cNvSpPr>
          <p:nvPr>
            <p:ph type="body" sz="quarter" idx="13" hasCustomPrompt="1"/>
          </p:nvPr>
        </p:nvSpPr>
        <p:spPr>
          <a:xfrm>
            <a:off x="0" y="1508832"/>
            <a:ext cx="12192000" cy="365125"/>
          </a:xfrm>
          <a:prstGeom prst="rect">
            <a:avLst/>
          </a:prstGeom>
        </p:spPr>
        <p:txBody>
          <a:bodyPr>
            <a:noAutofit/>
          </a:bodyPr>
          <a:lstStyle>
            <a:lvl1pPr marL="0" indent="0" algn="ctr">
              <a:buNone/>
              <a:defRPr sz="1600">
                <a:solidFill>
                  <a:schemeClr val="accent2"/>
                </a:solidFill>
              </a:defRPr>
            </a:lvl1pPr>
            <a:lvl2pPr marL="457200" indent="0">
              <a:buNone/>
              <a:defRPr/>
            </a:lvl2pPr>
          </a:lstStyle>
          <a:p>
            <a:pPr lvl="0"/>
            <a:r>
              <a:rPr lang="en-US"/>
              <a:t>Insert your subtitle here</a:t>
            </a:r>
          </a:p>
        </p:txBody>
      </p:sp>
    </p:spTree>
    <p:extLst>
      <p:ext uri="{BB962C8B-B14F-4D97-AF65-F5344CB8AC3E}">
        <p14:creationId xmlns:p14="http://schemas.microsoft.com/office/powerpoint/2010/main" val="82368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tmplLst>
          <p:tmpl lvl="1">
            <p:tnLst>
              <p:par>
                <p:cTn presetID="10" presetClass="entr" presetSubtype="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emf"/><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57.xml"/><Relationship Id="rId21" Type="http://schemas.openxmlformats.org/officeDocument/2006/relationships/slideLayout" Target="../slideLayouts/slideLayout52.xml"/><Relationship Id="rId42" Type="http://schemas.openxmlformats.org/officeDocument/2006/relationships/slideLayout" Target="../slideLayouts/slideLayout73.xml"/><Relationship Id="rId47" Type="http://schemas.openxmlformats.org/officeDocument/2006/relationships/slideLayout" Target="../slideLayouts/slideLayout78.xml"/><Relationship Id="rId63" Type="http://schemas.openxmlformats.org/officeDocument/2006/relationships/slideLayout" Target="../slideLayouts/slideLayout94.xml"/><Relationship Id="rId68" Type="http://schemas.openxmlformats.org/officeDocument/2006/relationships/slideLayout" Target="../slideLayouts/slideLayout99.xml"/><Relationship Id="rId84" Type="http://schemas.openxmlformats.org/officeDocument/2006/relationships/slideLayout" Target="../slideLayouts/slideLayout115.xml"/><Relationship Id="rId89" Type="http://schemas.openxmlformats.org/officeDocument/2006/relationships/slideLayout" Target="../slideLayouts/slideLayout120.xml"/><Relationship Id="rId16" Type="http://schemas.openxmlformats.org/officeDocument/2006/relationships/slideLayout" Target="../slideLayouts/slideLayout47.xml"/><Relationship Id="rId107" Type="http://schemas.openxmlformats.org/officeDocument/2006/relationships/slideLayout" Target="../slideLayouts/slideLayout138.xml"/><Relationship Id="rId11" Type="http://schemas.openxmlformats.org/officeDocument/2006/relationships/slideLayout" Target="../slideLayouts/slideLayout42.xml"/><Relationship Id="rId32" Type="http://schemas.openxmlformats.org/officeDocument/2006/relationships/slideLayout" Target="../slideLayouts/slideLayout63.xml"/><Relationship Id="rId37" Type="http://schemas.openxmlformats.org/officeDocument/2006/relationships/slideLayout" Target="../slideLayouts/slideLayout68.xml"/><Relationship Id="rId53" Type="http://schemas.openxmlformats.org/officeDocument/2006/relationships/slideLayout" Target="../slideLayouts/slideLayout84.xml"/><Relationship Id="rId58" Type="http://schemas.openxmlformats.org/officeDocument/2006/relationships/slideLayout" Target="../slideLayouts/slideLayout89.xml"/><Relationship Id="rId74" Type="http://schemas.openxmlformats.org/officeDocument/2006/relationships/slideLayout" Target="../slideLayouts/slideLayout105.xml"/><Relationship Id="rId79" Type="http://schemas.openxmlformats.org/officeDocument/2006/relationships/slideLayout" Target="../slideLayouts/slideLayout110.xml"/><Relationship Id="rId102" Type="http://schemas.openxmlformats.org/officeDocument/2006/relationships/slideLayout" Target="../slideLayouts/slideLayout133.xml"/><Relationship Id="rId5" Type="http://schemas.openxmlformats.org/officeDocument/2006/relationships/slideLayout" Target="../slideLayouts/slideLayout36.xml"/><Relationship Id="rId90" Type="http://schemas.openxmlformats.org/officeDocument/2006/relationships/slideLayout" Target="../slideLayouts/slideLayout121.xml"/><Relationship Id="rId95" Type="http://schemas.openxmlformats.org/officeDocument/2006/relationships/slideLayout" Target="../slideLayouts/slideLayout126.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43" Type="http://schemas.openxmlformats.org/officeDocument/2006/relationships/slideLayout" Target="../slideLayouts/slideLayout74.xml"/><Relationship Id="rId48" Type="http://schemas.openxmlformats.org/officeDocument/2006/relationships/slideLayout" Target="../slideLayouts/slideLayout79.xml"/><Relationship Id="rId64" Type="http://schemas.openxmlformats.org/officeDocument/2006/relationships/slideLayout" Target="../slideLayouts/slideLayout95.xml"/><Relationship Id="rId69" Type="http://schemas.openxmlformats.org/officeDocument/2006/relationships/slideLayout" Target="../slideLayouts/slideLayout100.xml"/><Relationship Id="rId80" Type="http://schemas.openxmlformats.org/officeDocument/2006/relationships/slideLayout" Target="../slideLayouts/slideLayout111.xml"/><Relationship Id="rId85" Type="http://schemas.openxmlformats.org/officeDocument/2006/relationships/slideLayout" Target="../slideLayouts/slideLayout116.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33" Type="http://schemas.openxmlformats.org/officeDocument/2006/relationships/slideLayout" Target="../slideLayouts/slideLayout64.xml"/><Relationship Id="rId38" Type="http://schemas.openxmlformats.org/officeDocument/2006/relationships/slideLayout" Target="../slideLayouts/slideLayout69.xml"/><Relationship Id="rId59" Type="http://schemas.openxmlformats.org/officeDocument/2006/relationships/slideLayout" Target="../slideLayouts/slideLayout90.xml"/><Relationship Id="rId103" Type="http://schemas.openxmlformats.org/officeDocument/2006/relationships/slideLayout" Target="../slideLayouts/slideLayout134.xml"/><Relationship Id="rId108" Type="http://schemas.openxmlformats.org/officeDocument/2006/relationships/slideLayout" Target="../slideLayouts/slideLayout139.xml"/><Relationship Id="rId54" Type="http://schemas.openxmlformats.org/officeDocument/2006/relationships/slideLayout" Target="../slideLayouts/slideLayout85.xml"/><Relationship Id="rId70" Type="http://schemas.openxmlformats.org/officeDocument/2006/relationships/slideLayout" Target="../slideLayouts/slideLayout101.xml"/><Relationship Id="rId75" Type="http://schemas.openxmlformats.org/officeDocument/2006/relationships/slideLayout" Target="../slideLayouts/slideLayout106.xml"/><Relationship Id="rId91" Type="http://schemas.openxmlformats.org/officeDocument/2006/relationships/slideLayout" Target="../slideLayouts/slideLayout122.xml"/><Relationship Id="rId96" Type="http://schemas.openxmlformats.org/officeDocument/2006/relationships/slideLayout" Target="../slideLayouts/slideLayout12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36" Type="http://schemas.openxmlformats.org/officeDocument/2006/relationships/slideLayout" Target="../slideLayouts/slideLayout67.xml"/><Relationship Id="rId49" Type="http://schemas.openxmlformats.org/officeDocument/2006/relationships/slideLayout" Target="../slideLayouts/slideLayout80.xml"/><Relationship Id="rId57" Type="http://schemas.openxmlformats.org/officeDocument/2006/relationships/slideLayout" Target="../slideLayouts/slideLayout88.xml"/><Relationship Id="rId106" Type="http://schemas.openxmlformats.org/officeDocument/2006/relationships/slideLayout" Target="../slideLayouts/slideLayout137.xml"/><Relationship Id="rId10" Type="http://schemas.openxmlformats.org/officeDocument/2006/relationships/slideLayout" Target="../slideLayouts/slideLayout41.xml"/><Relationship Id="rId31" Type="http://schemas.openxmlformats.org/officeDocument/2006/relationships/slideLayout" Target="../slideLayouts/slideLayout62.xml"/><Relationship Id="rId44" Type="http://schemas.openxmlformats.org/officeDocument/2006/relationships/slideLayout" Target="../slideLayouts/slideLayout75.xml"/><Relationship Id="rId52" Type="http://schemas.openxmlformats.org/officeDocument/2006/relationships/slideLayout" Target="../slideLayouts/slideLayout83.xml"/><Relationship Id="rId60" Type="http://schemas.openxmlformats.org/officeDocument/2006/relationships/slideLayout" Target="../slideLayouts/slideLayout91.xml"/><Relationship Id="rId65" Type="http://schemas.openxmlformats.org/officeDocument/2006/relationships/slideLayout" Target="../slideLayouts/slideLayout96.xml"/><Relationship Id="rId73" Type="http://schemas.openxmlformats.org/officeDocument/2006/relationships/slideLayout" Target="../slideLayouts/slideLayout104.xml"/><Relationship Id="rId78" Type="http://schemas.openxmlformats.org/officeDocument/2006/relationships/slideLayout" Target="../slideLayouts/slideLayout109.xml"/><Relationship Id="rId81" Type="http://schemas.openxmlformats.org/officeDocument/2006/relationships/slideLayout" Target="../slideLayouts/slideLayout112.xml"/><Relationship Id="rId86" Type="http://schemas.openxmlformats.org/officeDocument/2006/relationships/slideLayout" Target="../slideLayouts/slideLayout117.xml"/><Relationship Id="rId94" Type="http://schemas.openxmlformats.org/officeDocument/2006/relationships/slideLayout" Target="../slideLayouts/slideLayout125.xml"/><Relationship Id="rId99" Type="http://schemas.openxmlformats.org/officeDocument/2006/relationships/slideLayout" Target="../slideLayouts/slideLayout130.xml"/><Relationship Id="rId101" Type="http://schemas.openxmlformats.org/officeDocument/2006/relationships/slideLayout" Target="../slideLayouts/slideLayout13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9" Type="http://schemas.openxmlformats.org/officeDocument/2006/relationships/slideLayout" Target="../slideLayouts/slideLayout70.xml"/><Relationship Id="rId109" Type="http://schemas.openxmlformats.org/officeDocument/2006/relationships/slideLayout" Target="../slideLayouts/slideLayout140.xml"/><Relationship Id="rId34" Type="http://schemas.openxmlformats.org/officeDocument/2006/relationships/slideLayout" Target="../slideLayouts/slideLayout65.xml"/><Relationship Id="rId50" Type="http://schemas.openxmlformats.org/officeDocument/2006/relationships/slideLayout" Target="../slideLayouts/slideLayout81.xml"/><Relationship Id="rId55" Type="http://schemas.openxmlformats.org/officeDocument/2006/relationships/slideLayout" Target="../slideLayouts/slideLayout86.xml"/><Relationship Id="rId76" Type="http://schemas.openxmlformats.org/officeDocument/2006/relationships/slideLayout" Target="../slideLayouts/slideLayout107.xml"/><Relationship Id="rId97" Type="http://schemas.openxmlformats.org/officeDocument/2006/relationships/slideLayout" Target="../slideLayouts/slideLayout128.xml"/><Relationship Id="rId104" Type="http://schemas.openxmlformats.org/officeDocument/2006/relationships/slideLayout" Target="../slideLayouts/slideLayout135.xml"/><Relationship Id="rId7" Type="http://schemas.openxmlformats.org/officeDocument/2006/relationships/slideLayout" Target="../slideLayouts/slideLayout38.xml"/><Relationship Id="rId71" Type="http://schemas.openxmlformats.org/officeDocument/2006/relationships/slideLayout" Target="../slideLayouts/slideLayout102.xml"/><Relationship Id="rId92" Type="http://schemas.openxmlformats.org/officeDocument/2006/relationships/slideLayout" Target="../slideLayouts/slideLayout123.xml"/><Relationship Id="rId2" Type="http://schemas.openxmlformats.org/officeDocument/2006/relationships/slideLayout" Target="../slideLayouts/slideLayout33.xml"/><Relationship Id="rId29" Type="http://schemas.openxmlformats.org/officeDocument/2006/relationships/slideLayout" Target="../slideLayouts/slideLayout60.xml"/><Relationship Id="rId24" Type="http://schemas.openxmlformats.org/officeDocument/2006/relationships/slideLayout" Target="../slideLayouts/slideLayout55.xml"/><Relationship Id="rId40" Type="http://schemas.openxmlformats.org/officeDocument/2006/relationships/slideLayout" Target="../slideLayouts/slideLayout71.xml"/><Relationship Id="rId45" Type="http://schemas.openxmlformats.org/officeDocument/2006/relationships/slideLayout" Target="../slideLayouts/slideLayout76.xml"/><Relationship Id="rId66" Type="http://schemas.openxmlformats.org/officeDocument/2006/relationships/slideLayout" Target="../slideLayouts/slideLayout97.xml"/><Relationship Id="rId87" Type="http://schemas.openxmlformats.org/officeDocument/2006/relationships/slideLayout" Target="../slideLayouts/slideLayout118.xml"/><Relationship Id="rId110" Type="http://schemas.openxmlformats.org/officeDocument/2006/relationships/slideLayout" Target="../slideLayouts/slideLayout141.xml"/><Relationship Id="rId61" Type="http://schemas.openxmlformats.org/officeDocument/2006/relationships/slideLayout" Target="../slideLayouts/slideLayout92.xml"/><Relationship Id="rId82" Type="http://schemas.openxmlformats.org/officeDocument/2006/relationships/slideLayout" Target="../slideLayouts/slideLayout113.xml"/><Relationship Id="rId19" Type="http://schemas.openxmlformats.org/officeDocument/2006/relationships/slideLayout" Target="../slideLayouts/slideLayout50.xml"/><Relationship Id="rId14" Type="http://schemas.openxmlformats.org/officeDocument/2006/relationships/slideLayout" Target="../slideLayouts/slideLayout45.xml"/><Relationship Id="rId30" Type="http://schemas.openxmlformats.org/officeDocument/2006/relationships/slideLayout" Target="../slideLayouts/slideLayout61.xml"/><Relationship Id="rId35" Type="http://schemas.openxmlformats.org/officeDocument/2006/relationships/slideLayout" Target="../slideLayouts/slideLayout66.xml"/><Relationship Id="rId56" Type="http://schemas.openxmlformats.org/officeDocument/2006/relationships/slideLayout" Target="../slideLayouts/slideLayout87.xml"/><Relationship Id="rId77" Type="http://schemas.openxmlformats.org/officeDocument/2006/relationships/slideLayout" Target="../slideLayouts/slideLayout108.xml"/><Relationship Id="rId100" Type="http://schemas.openxmlformats.org/officeDocument/2006/relationships/slideLayout" Target="../slideLayouts/slideLayout131.xml"/><Relationship Id="rId105" Type="http://schemas.openxmlformats.org/officeDocument/2006/relationships/slideLayout" Target="../slideLayouts/slideLayout136.xml"/><Relationship Id="rId8" Type="http://schemas.openxmlformats.org/officeDocument/2006/relationships/slideLayout" Target="../slideLayouts/slideLayout39.xml"/><Relationship Id="rId51" Type="http://schemas.openxmlformats.org/officeDocument/2006/relationships/slideLayout" Target="../slideLayouts/slideLayout82.xml"/><Relationship Id="rId72" Type="http://schemas.openxmlformats.org/officeDocument/2006/relationships/slideLayout" Target="../slideLayouts/slideLayout103.xml"/><Relationship Id="rId93" Type="http://schemas.openxmlformats.org/officeDocument/2006/relationships/slideLayout" Target="../slideLayouts/slideLayout124.xml"/><Relationship Id="rId98" Type="http://schemas.openxmlformats.org/officeDocument/2006/relationships/slideLayout" Target="../slideLayouts/slideLayout129.xml"/><Relationship Id="rId3" Type="http://schemas.openxmlformats.org/officeDocument/2006/relationships/slideLayout" Target="../slideLayouts/slideLayout34.xml"/><Relationship Id="rId25" Type="http://schemas.openxmlformats.org/officeDocument/2006/relationships/slideLayout" Target="../slideLayouts/slideLayout56.xml"/><Relationship Id="rId46" Type="http://schemas.openxmlformats.org/officeDocument/2006/relationships/slideLayout" Target="../slideLayouts/slideLayout77.xml"/><Relationship Id="rId67" Type="http://schemas.openxmlformats.org/officeDocument/2006/relationships/slideLayout" Target="../slideLayouts/slideLayout98.xml"/><Relationship Id="rId20" Type="http://schemas.openxmlformats.org/officeDocument/2006/relationships/slideLayout" Target="../slideLayouts/slideLayout51.xml"/><Relationship Id="rId41" Type="http://schemas.openxmlformats.org/officeDocument/2006/relationships/slideLayout" Target="../slideLayouts/slideLayout72.xml"/><Relationship Id="rId62" Type="http://schemas.openxmlformats.org/officeDocument/2006/relationships/slideLayout" Target="../slideLayouts/slideLayout93.xml"/><Relationship Id="rId83" Type="http://schemas.openxmlformats.org/officeDocument/2006/relationships/slideLayout" Target="../slideLayouts/slideLayout114.xml"/><Relationship Id="rId88" Type="http://schemas.openxmlformats.org/officeDocument/2006/relationships/slideLayout" Target="../slideLayouts/slideLayout119.xml"/><Relationship Id="rId11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4.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image" Target="../media/image1.emf"/><Relationship Id="rId5" Type="http://schemas.openxmlformats.org/officeDocument/2006/relationships/theme" Target="../theme/theme4.xml"/><Relationship Id="rId4" Type="http://schemas.openxmlformats.org/officeDocument/2006/relationships/slideLayout" Target="../slideLayouts/slideLayout1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294062"/>
      </p:ext>
    </p:extLst>
  </p:cSld>
  <p:clrMap bg1="lt1" tx1="dk1" bg2="lt2" tx2="dk2" accent1="accent1" accent2="accent2" accent3="accent3" accent4="accent4" accent5="accent5" accent6="accent6" hlink="hlink" folHlink="folHlink"/>
  <p:sldLayoutIdLst>
    <p:sldLayoutId id="2147484628" r:id="rId1"/>
    <p:sldLayoutId id="2147484493" r:id="rId2"/>
    <p:sldLayoutId id="2147484627" r:id="rId3"/>
    <p:sldLayoutId id="2147484630" r:id="rId4"/>
    <p:sldLayoutId id="2147484632" r:id="rId5"/>
    <p:sldLayoutId id="2147484514" r:id="rId6"/>
    <p:sldLayoutId id="2147483767" r:id="rId7"/>
    <p:sldLayoutId id="2147483766" r:id="rId8"/>
    <p:sldLayoutId id="2147483768" r:id="rId9"/>
    <p:sldLayoutId id="2147484626" r:id="rId10"/>
    <p:sldLayoutId id="2147484631" r:id="rId11"/>
    <p:sldLayoutId id="2147483814" r:id="rId12"/>
    <p:sldLayoutId id="2147483774" r:id="rId13"/>
    <p:sldLayoutId id="2147483769" r:id="rId14"/>
    <p:sldLayoutId id="2147483805" r:id="rId15"/>
    <p:sldLayoutId id="2147483804" r:id="rId16"/>
    <p:sldLayoutId id="2147483777" r:id="rId17"/>
    <p:sldLayoutId id="2147484629"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6" orient="horz" pos="144" userDrawn="1">
          <p15:clr>
            <a:srgbClr val="F26B43"/>
          </p15:clr>
        </p15:guide>
        <p15:guide id="8" pos="168" userDrawn="1">
          <p15:clr>
            <a:srgbClr val="F26B43"/>
          </p15:clr>
        </p15:guide>
        <p15:guide id="9" pos="7512" userDrawn="1">
          <p15:clr>
            <a:srgbClr val="F26B43"/>
          </p15:clr>
        </p15:guide>
        <p15:guide id="10" orient="horz" pos="1008" userDrawn="1">
          <p15:clr>
            <a:srgbClr val="F26B43"/>
          </p15:clr>
        </p15:guide>
        <p15:guide id="11" orient="horz" pos="38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01600"/>
            <a:ext cx="10515600" cy="90593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210734"/>
            <a:ext cx="10515600" cy="496623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2"/>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2" y="6512572"/>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1822305" y="6494282"/>
            <a:ext cx="369697" cy="369697"/>
          </a:xfrm>
          <a:prstGeom prst="rect">
            <a:avLst/>
          </a:prstGeom>
        </p:spPr>
      </p:pic>
    </p:spTree>
    <p:extLst>
      <p:ext uri="{BB962C8B-B14F-4D97-AF65-F5344CB8AC3E}">
        <p14:creationId xmlns:p14="http://schemas.microsoft.com/office/powerpoint/2010/main" val="1377000078"/>
      </p:ext>
    </p:extLst>
  </p:cSld>
  <p:clrMap bg1="lt1" tx1="dk1" bg2="lt2" tx2="dk2" accent1="accent1" accent2="accent2" accent3="accent3" accent4="accent4" accent5="accent5" accent6="accent6" hlink="hlink" folHlink="folHlink"/>
  <p:sldLayoutIdLst>
    <p:sldLayoutId id="2147484092"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770" r:id="rId13"/>
  </p:sldLayoutIdLst>
  <p:hf hdr="0" ftr="0" dt="0"/>
  <p:txStyles>
    <p:titleStyle>
      <a:lvl1pPr algn="ctr" defTabSz="914377"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0" userDrawn="1">
          <p15:clr>
            <a:srgbClr val="F26B43"/>
          </p15:clr>
        </p15:guide>
        <p15:guide id="2" pos="5120" userDrawn="1">
          <p15:clr>
            <a:srgbClr val="F26B43"/>
          </p15:clr>
        </p15:guide>
        <p15:guide id="3" pos="291" userDrawn="1">
          <p15:clr>
            <a:srgbClr val="F26B43"/>
          </p15:clr>
        </p15:guide>
        <p15:guide id="4" pos="99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648959"/>
      </p:ext>
    </p:extLst>
  </p:cSld>
  <p:clrMap bg1="lt1" tx1="dk1" bg2="lt2" tx2="dk2" accent1="accent1" accent2="accent2" accent3="accent3" accent4="accent4" accent5="accent5" accent6="accent6" hlink="hlink" folHlink="folHlink"/>
  <p:sldLayoutIdLst>
    <p:sldLayoutId id="2147484653" r:id="rId1"/>
    <p:sldLayoutId id="2147484654" r:id="rId2"/>
    <p:sldLayoutId id="2147484655" r:id="rId3"/>
    <p:sldLayoutId id="2147484656" r:id="rId4"/>
    <p:sldLayoutId id="2147484657" r:id="rId5"/>
    <p:sldLayoutId id="2147484658" r:id="rId6"/>
    <p:sldLayoutId id="2147484659" r:id="rId7"/>
    <p:sldLayoutId id="2147484660" r:id="rId8"/>
    <p:sldLayoutId id="2147484661" r:id="rId9"/>
    <p:sldLayoutId id="2147484662" r:id="rId10"/>
    <p:sldLayoutId id="2147484663" r:id="rId11"/>
    <p:sldLayoutId id="2147484664" r:id="rId12"/>
    <p:sldLayoutId id="2147484665" r:id="rId13"/>
    <p:sldLayoutId id="2147484666" r:id="rId14"/>
    <p:sldLayoutId id="2147484667" r:id="rId15"/>
    <p:sldLayoutId id="2147484668" r:id="rId16"/>
    <p:sldLayoutId id="2147484669" r:id="rId17"/>
    <p:sldLayoutId id="2147484670" r:id="rId18"/>
    <p:sldLayoutId id="2147484671" r:id="rId19"/>
    <p:sldLayoutId id="2147484672" r:id="rId20"/>
    <p:sldLayoutId id="2147484673" r:id="rId21"/>
    <p:sldLayoutId id="2147484674" r:id="rId22"/>
    <p:sldLayoutId id="2147484675" r:id="rId23"/>
    <p:sldLayoutId id="2147484676" r:id="rId24"/>
    <p:sldLayoutId id="2147484677" r:id="rId25"/>
    <p:sldLayoutId id="2147484678" r:id="rId26"/>
    <p:sldLayoutId id="2147484679" r:id="rId27"/>
    <p:sldLayoutId id="2147484680" r:id="rId28"/>
    <p:sldLayoutId id="2147484681" r:id="rId29"/>
    <p:sldLayoutId id="2147484682" r:id="rId30"/>
    <p:sldLayoutId id="2147484683" r:id="rId31"/>
    <p:sldLayoutId id="2147484684" r:id="rId32"/>
    <p:sldLayoutId id="2147484685" r:id="rId33"/>
    <p:sldLayoutId id="2147484686" r:id="rId34"/>
    <p:sldLayoutId id="2147484687" r:id="rId35"/>
    <p:sldLayoutId id="2147484688" r:id="rId36"/>
    <p:sldLayoutId id="2147484689" r:id="rId37"/>
    <p:sldLayoutId id="2147484690" r:id="rId38"/>
    <p:sldLayoutId id="2147484691" r:id="rId39"/>
    <p:sldLayoutId id="2147484692" r:id="rId40"/>
    <p:sldLayoutId id="2147484693" r:id="rId41"/>
    <p:sldLayoutId id="2147484694" r:id="rId42"/>
    <p:sldLayoutId id="2147484695" r:id="rId43"/>
    <p:sldLayoutId id="2147484696" r:id="rId44"/>
    <p:sldLayoutId id="2147484697" r:id="rId45"/>
    <p:sldLayoutId id="2147484698" r:id="rId46"/>
    <p:sldLayoutId id="2147484699" r:id="rId47"/>
    <p:sldLayoutId id="2147484700" r:id="rId48"/>
    <p:sldLayoutId id="2147484701" r:id="rId49"/>
    <p:sldLayoutId id="2147484702" r:id="rId50"/>
    <p:sldLayoutId id="2147484703" r:id="rId51"/>
    <p:sldLayoutId id="2147484704" r:id="rId52"/>
    <p:sldLayoutId id="2147484705" r:id="rId53"/>
    <p:sldLayoutId id="2147484706" r:id="rId54"/>
    <p:sldLayoutId id="2147484707" r:id="rId55"/>
    <p:sldLayoutId id="2147484708" r:id="rId56"/>
    <p:sldLayoutId id="2147484709" r:id="rId57"/>
    <p:sldLayoutId id="2147484710" r:id="rId58"/>
    <p:sldLayoutId id="2147484711" r:id="rId59"/>
    <p:sldLayoutId id="2147484712" r:id="rId60"/>
    <p:sldLayoutId id="2147484713" r:id="rId61"/>
    <p:sldLayoutId id="2147484714" r:id="rId62"/>
    <p:sldLayoutId id="2147484715" r:id="rId63"/>
    <p:sldLayoutId id="2147484716" r:id="rId64"/>
    <p:sldLayoutId id="2147484717" r:id="rId65"/>
    <p:sldLayoutId id="2147484718" r:id="rId66"/>
    <p:sldLayoutId id="2147484719" r:id="rId67"/>
    <p:sldLayoutId id="2147484720" r:id="rId68"/>
    <p:sldLayoutId id="2147484721" r:id="rId69"/>
    <p:sldLayoutId id="2147484722" r:id="rId70"/>
    <p:sldLayoutId id="2147484723" r:id="rId71"/>
    <p:sldLayoutId id="2147484724" r:id="rId72"/>
    <p:sldLayoutId id="2147484725" r:id="rId73"/>
    <p:sldLayoutId id="2147484726" r:id="rId74"/>
    <p:sldLayoutId id="2147484727" r:id="rId75"/>
    <p:sldLayoutId id="2147484728" r:id="rId76"/>
    <p:sldLayoutId id="2147484729" r:id="rId77"/>
    <p:sldLayoutId id="2147484730" r:id="rId78"/>
    <p:sldLayoutId id="2147484731" r:id="rId79"/>
    <p:sldLayoutId id="2147484732" r:id="rId80"/>
    <p:sldLayoutId id="2147484733" r:id="rId81"/>
    <p:sldLayoutId id="2147484734" r:id="rId82"/>
    <p:sldLayoutId id="2147484735" r:id="rId83"/>
    <p:sldLayoutId id="2147484736" r:id="rId84"/>
    <p:sldLayoutId id="2147484737" r:id="rId85"/>
    <p:sldLayoutId id="2147484738" r:id="rId86"/>
    <p:sldLayoutId id="2147484739" r:id="rId87"/>
    <p:sldLayoutId id="2147484740" r:id="rId88"/>
    <p:sldLayoutId id="2147484741" r:id="rId89"/>
    <p:sldLayoutId id="2147484742" r:id="rId90"/>
    <p:sldLayoutId id="2147484743" r:id="rId91"/>
    <p:sldLayoutId id="2147484744" r:id="rId92"/>
    <p:sldLayoutId id="2147484745" r:id="rId93"/>
    <p:sldLayoutId id="2147484746" r:id="rId94"/>
    <p:sldLayoutId id="2147484747" r:id="rId95"/>
    <p:sldLayoutId id="2147484748" r:id="rId96"/>
    <p:sldLayoutId id="2147484749" r:id="rId97"/>
    <p:sldLayoutId id="2147484750" r:id="rId98"/>
    <p:sldLayoutId id="2147484751" r:id="rId99"/>
    <p:sldLayoutId id="2147484752" r:id="rId100"/>
    <p:sldLayoutId id="2147484753" r:id="rId101"/>
    <p:sldLayoutId id="2147484754" r:id="rId102"/>
    <p:sldLayoutId id="2147484755" r:id="rId103"/>
    <p:sldLayoutId id="2147484756" r:id="rId104"/>
    <p:sldLayoutId id="2147484757" r:id="rId105"/>
    <p:sldLayoutId id="2147484758" r:id="rId106"/>
    <p:sldLayoutId id="2147484759" r:id="rId107"/>
    <p:sldLayoutId id="2147484760" r:id="rId108"/>
    <p:sldLayoutId id="2147484761" r:id="rId109"/>
    <p:sldLayoutId id="2147484762" r:id="rId11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6" orient="horz" pos="144">
          <p15:clr>
            <a:srgbClr val="F26B43"/>
          </p15:clr>
        </p15:guide>
        <p15:guide id="8" pos="168">
          <p15:clr>
            <a:srgbClr val="F26B43"/>
          </p15:clr>
        </p15:guide>
        <p15:guide id="9" pos="7512">
          <p15:clr>
            <a:srgbClr val="F26B43"/>
          </p15:clr>
        </p15:guide>
        <p15:guide id="10" orient="horz" pos="1008">
          <p15:clr>
            <a:srgbClr val="F26B43"/>
          </p15:clr>
        </p15:guide>
        <p15:guide id="11"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5875"/>
            <a:ext cx="10515600" cy="11715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263650"/>
            <a:ext cx="10515600" cy="491331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arallelogram 3">
            <a:extLst>
              <a:ext uri="{FF2B5EF4-FFF2-40B4-BE49-F238E27FC236}">
                <a16:creationId xmlns:a16="http://schemas.microsoft.com/office/drawing/2014/main" id="{9BF918EF-D94C-44B6-94D9-CD9F77E3A01C}"/>
              </a:ext>
            </a:extLst>
          </p:cNvPr>
          <p:cNvSpPr/>
          <p:nvPr userDrawn="1"/>
        </p:nvSpPr>
        <p:spPr>
          <a:xfrm>
            <a:off x="0" y="6525491"/>
            <a:ext cx="11442805" cy="332509"/>
          </a:xfrm>
          <a:custGeom>
            <a:avLst/>
            <a:gdLst>
              <a:gd name="connsiteX0" fmla="*/ 0 w 11693236"/>
              <a:gd name="connsiteY0" fmla="*/ 332509 h 332509"/>
              <a:gd name="connsiteX1" fmla="*/ 427513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 name="connsiteX0" fmla="*/ 24974 w 11718210"/>
              <a:gd name="connsiteY0" fmla="*/ 332509 h 332509"/>
              <a:gd name="connsiteX1" fmla="*/ 0 w 11718210"/>
              <a:gd name="connsiteY1" fmla="*/ 0 h 332509"/>
              <a:gd name="connsiteX2" fmla="*/ 11718210 w 11718210"/>
              <a:gd name="connsiteY2" fmla="*/ 0 h 332509"/>
              <a:gd name="connsiteX3" fmla="*/ 11290697 w 11718210"/>
              <a:gd name="connsiteY3" fmla="*/ 332509 h 332509"/>
              <a:gd name="connsiteX4" fmla="*/ 24974 w 11718210"/>
              <a:gd name="connsiteY4" fmla="*/ 332509 h 332509"/>
              <a:gd name="connsiteX0" fmla="*/ 0 w 11693236"/>
              <a:gd name="connsiteY0" fmla="*/ 332509 h 332509"/>
              <a:gd name="connsiteX1" fmla="*/ 3306 w 11693236"/>
              <a:gd name="connsiteY1" fmla="*/ 0 h 332509"/>
              <a:gd name="connsiteX2" fmla="*/ 11693236 w 11693236"/>
              <a:gd name="connsiteY2" fmla="*/ 0 h 332509"/>
              <a:gd name="connsiteX3" fmla="*/ 11265723 w 11693236"/>
              <a:gd name="connsiteY3" fmla="*/ 332509 h 332509"/>
              <a:gd name="connsiteX4" fmla="*/ 0 w 11693236"/>
              <a:gd name="connsiteY4" fmla="*/ 332509 h 332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3236" h="332509">
                <a:moveTo>
                  <a:pt x="0" y="332509"/>
                </a:moveTo>
                <a:lnTo>
                  <a:pt x="3306" y="0"/>
                </a:lnTo>
                <a:lnTo>
                  <a:pt x="11693236" y="0"/>
                </a:lnTo>
                <a:lnTo>
                  <a:pt x="11265723" y="332509"/>
                </a:lnTo>
                <a:lnTo>
                  <a:pt x="0" y="332509"/>
                </a:lnTo>
                <a:close/>
              </a:path>
            </a:pathLst>
          </a:custGeom>
          <a:gradFill>
            <a:gsLst>
              <a:gs pos="0">
                <a:schemeClr val="accent5"/>
              </a:gs>
              <a:gs pos="100000">
                <a:schemeClr val="accent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BAF3933F-2D20-44B1-AC94-8FB5F50F46E0}"/>
              </a:ext>
            </a:extLst>
          </p:cNvPr>
          <p:cNvSpPr>
            <a:spLocks noGrp="1"/>
          </p:cNvSpPr>
          <p:nvPr>
            <p:ph type="sldNum" sz="quarter" idx="4"/>
          </p:nvPr>
        </p:nvSpPr>
        <p:spPr>
          <a:xfrm>
            <a:off x="11353800" y="6512571"/>
            <a:ext cx="465543" cy="365125"/>
          </a:xfrm>
          <a:prstGeom prst="rect">
            <a:avLst/>
          </a:prstGeom>
        </p:spPr>
        <p:txBody>
          <a:bodyPr vert="horz" lIns="91440" tIns="45720" rIns="91440" bIns="45720" rtlCol="0" anchor="ctr"/>
          <a:lstStyle>
            <a:lvl1pPr algn="r">
              <a:defRPr sz="1200">
                <a:solidFill>
                  <a:schemeClr val="accent2">
                    <a:lumMod val="40000"/>
                    <a:lumOff val="60000"/>
                  </a:schemeClr>
                </a:solidFill>
                <a:latin typeface="Calibri" panose="020F0502020204030204" pitchFamily="34" charset="0"/>
                <a:cs typeface="Calibri" panose="020F0502020204030204" pitchFamily="34" charset="0"/>
              </a:defRPr>
            </a:lvl1pPr>
          </a:lstStyle>
          <a:p>
            <a:fld id="{E3813BF9-5145-4417-B95D-FA8627973885}" type="slidenum">
              <a:rPr lang="en-US" smtClean="0"/>
              <a:pPr/>
              <a:t>‹#›</a:t>
            </a:fld>
            <a:endParaRPr lang="en-US"/>
          </a:p>
        </p:txBody>
      </p:sp>
      <p:pic>
        <p:nvPicPr>
          <p:cNvPr id="8" name="Picture 7">
            <a:extLst>
              <a:ext uri="{FF2B5EF4-FFF2-40B4-BE49-F238E27FC236}">
                <a16:creationId xmlns:a16="http://schemas.microsoft.com/office/drawing/2014/main" id="{976D44B1-C995-4D6A-9576-9FED324E4A9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822303" y="6494281"/>
            <a:ext cx="369697" cy="369697"/>
          </a:xfrm>
          <a:prstGeom prst="rect">
            <a:avLst/>
          </a:prstGeom>
        </p:spPr>
      </p:pic>
    </p:spTree>
    <p:extLst>
      <p:ext uri="{BB962C8B-B14F-4D97-AF65-F5344CB8AC3E}">
        <p14:creationId xmlns:p14="http://schemas.microsoft.com/office/powerpoint/2010/main" val="2889302798"/>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8">
          <p15:clr>
            <a:srgbClr val="F26B43"/>
          </p15:clr>
        </p15:guide>
        <p15:guide id="4" pos="745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34.png"/><Relationship Id="rId11" Type="http://schemas.openxmlformats.org/officeDocument/2006/relationships/image" Target="../media/image39.emf"/><Relationship Id="rId5" Type="http://schemas.openxmlformats.org/officeDocument/2006/relationships/hyperlink" Target="https://www.cesmii.org/about-us/the-cesmii-story/" TargetMode="External"/><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hyperlink" Target="https://www.nam.org/facts-about-manufacturing/" TargetMode="External"/><Relationship Id="rId5" Type="http://schemas.openxmlformats.org/officeDocument/2006/relationships/hyperlink" Target="https://www.statista.com/statistics/562719/united-states-number-of-firms-with-less-than-100-employees-by-industry/" TargetMode="Externa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hyperlink" Target="https://www.nam.org/facts-about-manufacturing/" TargetMode="External"/><Relationship Id="rId4" Type="http://schemas.openxmlformats.org/officeDocument/2006/relationships/hyperlink" Target="https://www.statista.com/statistics/562719/united-states-number-of-firms-with-less-than-100-employees-by-industry/"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3" Type="http://schemas.openxmlformats.org/officeDocument/2006/relationships/image" Target="../media/image54.jpeg"/><Relationship Id="rId18" Type="http://schemas.openxmlformats.org/officeDocument/2006/relationships/image" Target="../media/image59.jpeg"/><Relationship Id="rId26" Type="http://schemas.openxmlformats.org/officeDocument/2006/relationships/image" Target="../media/image67.jpeg"/><Relationship Id="rId39" Type="http://schemas.openxmlformats.org/officeDocument/2006/relationships/image" Target="../media/image80.png"/><Relationship Id="rId21" Type="http://schemas.openxmlformats.org/officeDocument/2006/relationships/image" Target="../media/image62.png"/><Relationship Id="rId34" Type="http://schemas.openxmlformats.org/officeDocument/2006/relationships/image" Target="../media/image75.png"/><Relationship Id="rId42" Type="http://schemas.openxmlformats.org/officeDocument/2006/relationships/image" Target="../media/image83.png"/><Relationship Id="rId47" Type="http://schemas.openxmlformats.org/officeDocument/2006/relationships/image" Target="../media/image88.png"/><Relationship Id="rId50" Type="http://schemas.openxmlformats.org/officeDocument/2006/relationships/hyperlink" Target="https://www.cesmii.org/about/sm-executive-council/" TargetMode="External"/><Relationship Id="rId55" Type="http://schemas.openxmlformats.org/officeDocument/2006/relationships/image" Target="../media/image95.png"/><Relationship Id="rId7" Type="http://schemas.openxmlformats.org/officeDocument/2006/relationships/image" Target="../media/image48.jpeg"/><Relationship Id="rId2" Type="http://schemas.openxmlformats.org/officeDocument/2006/relationships/notesSlide" Target="../notesSlides/notesSlide14.xml"/><Relationship Id="rId16" Type="http://schemas.openxmlformats.org/officeDocument/2006/relationships/image" Target="../media/image57.jpeg"/><Relationship Id="rId29" Type="http://schemas.openxmlformats.org/officeDocument/2006/relationships/image" Target="../media/image70.png"/><Relationship Id="rId11" Type="http://schemas.openxmlformats.org/officeDocument/2006/relationships/image" Target="../media/image52.jpeg"/><Relationship Id="rId24" Type="http://schemas.openxmlformats.org/officeDocument/2006/relationships/image" Target="../media/image65.jpeg"/><Relationship Id="rId32" Type="http://schemas.openxmlformats.org/officeDocument/2006/relationships/image" Target="../media/image73.png"/><Relationship Id="rId37" Type="http://schemas.openxmlformats.org/officeDocument/2006/relationships/image" Target="../media/image78.png"/><Relationship Id="rId40" Type="http://schemas.openxmlformats.org/officeDocument/2006/relationships/image" Target="../media/image81.png"/><Relationship Id="rId45" Type="http://schemas.openxmlformats.org/officeDocument/2006/relationships/image" Target="../media/image86.png"/><Relationship Id="rId53" Type="http://schemas.openxmlformats.org/officeDocument/2006/relationships/image" Target="../media/image93.png"/><Relationship Id="rId5" Type="http://schemas.openxmlformats.org/officeDocument/2006/relationships/image" Target="../media/image46.jpeg"/><Relationship Id="rId10" Type="http://schemas.openxmlformats.org/officeDocument/2006/relationships/image" Target="../media/image51.png"/><Relationship Id="rId19" Type="http://schemas.openxmlformats.org/officeDocument/2006/relationships/image" Target="../media/image60.jpeg"/><Relationship Id="rId31" Type="http://schemas.openxmlformats.org/officeDocument/2006/relationships/image" Target="../media/image72.png"/><Relationship Id="rId44" Type="http://schemas.openxmlformats.org/officeDocument/2006/relationships/image" Target="../media/image85.png"/><Relationship Id="rId52" Type="http://schemas.openxmlformats.org/officeDocument/2006/relationships/image" Target="../media/image92.png"/><Relationship Id="rId4" Type="http://schemas.openxmlformats.org/officeDocument/2006/relationships/image" Target="../media/image45.jpeg"/><Relationship Id="rId9" Type="http://schemas.openxmlformats.org/officeDocument/2006/relationships/image" Target="../media/image50.jpeg"/><Relationship Id="rId14" Type="http://schemas.openxmlformats.org/officeDocument/2006/relationships/image" Target="../media/image55.jpeg"/><Relationship Id="rId22" Type="http://schemas.openxmlformats.org/officeDocument/2006/relationships/image" Target="../media/image63.png"/><Relationship Id="rId27" Type="http://schemas.openxmlformats.org/officeDocument/2006/relationships/image" Target="../media/image68.png"/><Relationship Id="rId30" Type="http://schemas.openxmlformats.org/officeDocument/2006/relationships/image" Target="../media/image71.png"/><Relationship Id="rId35" Type="http://schemas.openxmlformats.org/officeDocument/2006/relationships/image" Target="../media/image76.png"/><Relationship Id="rId43" Type="http://schemas.openxmlformats.org/officeDocument/2006/relationships/image" Target="../media/image84.png"/><Relationship Id="rId48" Type="http://schemas.openxmlformats.org/officeDocument/2006/relationships/image" Target="../media/image89.png"/><Relationship Id="rId56" Type="http://schemas.openxmlformats.org/officeDocument/2006/relationships/image" Target="../media/image96.png"/><Relationship Id="rId8" Type="http://schemas.openxmlformats.org/officeDocument/2006/relationships/image" Target="../media/image49.jpeg"/><Relationship Id="rId51" Type="http://schemas.openxmlformats.org/officeDocument/2006/relationships/image" Target="../media/image91.jpeg"/><Relationship Id="rId3" Type="http://schemas.openxmlformats.org/officeDocument/2006/relationships/image" Target="../media/image44.png"/><Relationship Id="rId12" Type="http://schemas.openxmlformats.org/officeDocument/2006/relationships/image" Target="../media/image53.jpeg"/><Relationship Id="rId17" Type="http://schemas.openxmlformats.org/officeDocument/2006/relationships/image" Target="../media/image58.jpeg"/><Relationship Id="rId25" Type="http://schemas.openxmlformats.org/officeDocument/2006/relationships/image" Target="../media/image66.jpeg"/><Relationship Id="rId33" Type="http://schemas.openxmlformats.org/officeDocument/2006/relationships/image" Target="../media/image74.png"/><Relationship Id="rId38" Type="http://schemas.openxmlformats.org/officeDocument/2006/relationships/image" Target="../media/image79.png"/><Relationship Id="rId46" Type="http://schemas.openxmlformats.org/officeDocument/2006/relationships/image" Target="../media/image87.png"/><Relationship Id="rId20" Type="http://schemas.openxmlformats.org/officeDocument/2006/relationships/image" Target="../media/image61.jpeg"/><Relationship Id="rId41" Type="http://schemas.openxmlformats.org/officeDocument/2006/relationships/image" Target="../media/image82.png"/><Relationship Id="rId54" Type="http://schemas.openxmlformats.org/officeDocument/2006/relationships/image" Target="../media/image94.jpeg"/><Relationship Id="rId1" Type="http://schemas.openxmlformats.org/officeDocument/2006/relationships/slideLayout" Target="../slideLayouts/slideLayout4.xml"/><Relationship Id="rId6" Type="http://schemas.openxmlformats.org/officeDocument/2006/relationships/image" Target="../media/image47.jpeg"/><Relationship Id="rId15" Type="http://schemas.openxmlformats.org/officeDocument/2006/relationships/image" Target="../media/image56.jpeg"/><Relationship Id="rId23" Type="http://schemas.openxmlformats.org/officeDocument/2006/relationships/image" Target="../media/image64.jpeg"/><Relationship Id="rId28" Type="http://schemas.openxmlformats.org/officeDocument/2006/relationships/image" Target="../media/image69.png"/><Relationship Id="rId36" Type="http://schemas.openxmlformats.org/officeDocument/2006/relationships/image" Target="../media/image77.png"/><Relationship Id="rId49" Type="http://schemas.openxmlformats.org/officeDocument/2006/relationships/image" Target="../media/image90.png"/></Relationships>
</file>

<file path=ppt/slides/_rels/slide16.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00.jpeg"/><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1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107.svg"/><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A268F5C8-54EB-1930-C24C-1A1E2E6FBE3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48D77358-EB64-09BD-92B8-382500F2223F}"/>
              </a:ext>
            </a:extLst>
          </p:cNvPr>
          <p:cNvSpPr txBox="1"/>
          <p:nvPr/>
        </p:nvSpPr>
        <p:spPr>
          <a:xfrm>
            <a:off x="1450007" y="2274838"/>
            <a:ext cx="8693060" cy="1200329"/>
          </a:xfrm>
          <a:prstGeom prst="rect">
            <a:avLst/>
          </a:prstGeom>
          <a:noFill/>
        </p:spPr>
        <p:txBody>
          <a:bodyPr wrap="square" rtlCol="0">
            <a:spAutoFit/>
          </a:bodyPr>
          <a:lstStyle/>
          <a:p>
            <a:pPr marL="0" marR="0">
              <a:spcBef>
                <a:spcPts val="0"/>
              </a:spcBef>
              <a:spcAft>
                <a:spcPts val="0"/>
              </a:spcAft>
            </a:pPr>
            <a:r>
              <a:rPr lang="en-US" sz="3600" b="1" dirty="0">
                <a:solidFill>
                  <a:schemeClr val="bg1"/>
                </a:solidFill>
                <a:effectLst>
                  <a:outerShdw blurRad="477440" dist="50800" dir="5400000" algn="ctr" rotWithShape="0">
                    <a:srgbClr val="000000">
                      <a:alpha val="81000"/>
                    </a:srgbClr>
                  </a:outerShdw>
                </a:effectLst>
                <a:latin typeface="Arial" panose="020B0604020202020204" pitchFamily="34" charset="0"/>
                <a:ea typeface="Calibri" panose="020F0502020204030204" pitchFamily="34" charset="0"/>
              </a:rPr>
              <a:t>The Urgent Need for a </a:t>
            </a:r>
            <a:br>
              <a:rPr lang="en-US" sz="3600" b="1" dirty="0">
                <a:solidFill>
                  <a:schemeClr val="bg1"/>
                </a:solidFill>
                <a:effectLst>
                  <a:outerShdw blurRad="477440" dist="50800" dir="5400000" algn="ctr" rotWithShape="0">
                    <a:srgbClr val="000000">
                      <a:alpha val="81000"/>
                    </a:srgbClr>
                  </a:outerShdw>
                </a:effectLst>
                <a:latin typeface="Arial" panose="020B0604020202020204" pitchFamily="34" charset="0"/>
                <a:ea typeface="Calibri" panose="020F0502020204030204" pitchFamily="34" charset="0"/>
              </a:rPr>
            </a:br>
            <a:r>
              <a:rPr lang="en-US" sz="3600" b="1" dirty="0">
                <a:solidFill>
                  <a:schemeClr val="bg1"/>
                </a:solidFill>
                <a:effectLst>
                  <a:outerShdw blurRad="477440" dist="50800" dir="5400000" algn="ctr" rotWithShape="0">
                    <a:srgbClr val="000000">
                      <a:alpha val="81000"/>
                    </a:srgbClr>
                  </a:outerShdw>
                </a:effectLst>
                <a:latin typeface="Arial" panose="020B0604020202020204" pitchFamily="34" charset="0"/>
                <a:ea typeface="Calibri" panose="020F0502020204030204" pitchFamily="34" charset="0"/>
              </a:rPr>
              <a:t>National </a:t>
            </a:r>
            <a:r>
              <a:rPr lang="en-US" sz="3600" b="1" dirty="0">
                <a:solidFill>
                  <a:schemeClr val="accent5"/>
                </a:solidFill>
                <a:effectLst>
                  <a:outerShdw blurRad="477440" dist="50800" dir="5400000" algn="ctr" rotWithShape="0">
                    <a:srgbClr val="000000">
                      <a:alpha val="81000"/>
                    </a:srgbClr>
                  </a:outerShdw>
                </a:effectLst>
                <a:latin typeface="Arial" panose="020B0604020202020204" pitchFamily="34" charset="0"/>
                <a:ea typeface="Calibri" panose="020F0502020204030204" pitchFamily="34" charset="0"/>
              </a:rPr>
              <a:t>Smart Manufacturing </a:t>
            </a:r>
            <a:r>
              <a:rPr lang="en-US" sz="3600" b="1" dirty="0">
                <a:solidFill>
                  <a:schemeClr val="bg1"/>
                </a:solidFill>
                <a:effectLst>
                  <a:outerShdw blurRad="477440" dist="50800" dir="5400000" algn="ctr" rotWithShape="0">
                    <a:srgbClr val="000000">
                      <a:alpha val="81000"/>
                    </a:srgbClr>
                  </a:outerShdw>
                </a:effectLst>
                <a:latin typeface="Arial" panose="020B0604020202020204" pitchFamily="34" charset="0"/>
                <a:ea typeface="Calibri" panose="020F0502020204030204" pitchFamily="34" charset="0"/>
              </a:rPr>
              <a:t>Plan</a:t>
            </a:r>
            <a:endParaRPr lang="en-US" sz="3600" dirty="0">
              <a:solidFill>
                <a:schemeClr val="bg1"/>
              </a:solidFill>
              <a:effectLst>
                <a:outerShdw blurRad="477440" dist="50800" dir="5400000" algn="ctr" rotWithShape="0">
                  <a:srgbClr val="000000">
                    <a:alpha val="81000"/>
                  </a:srgbClr>
                </a:outerShdw>
              </a:effectLst>
              <a:latin typeface="Calibri" panose="020F0502020204030204" pitchFamily="34" charset="0"/>
              <a:ea typeface="Calibri" panose="020F0502020204030204" pitchFamily="34" charset="0"/>
            </a:endParaRPr>
          </a:p>
        </p:txBody>
      </p:sp>
      <p:pic>
        <p:nvPicPr>
          <p:cNvPr id="4" name="Picture 3" descr="Qr code&#10;&#10;Description automatically generated">
            <a:extLst>
              <a:ext uri="{FF2B5EF4-FFF2-40B4-BE49-F238E27FC236}">
                <a16:creationId xmlns:a16="http://schemas.microsoft.com/office/drawing/2014/main" id="{2E308534-535B-938F-184A-0F946E8D3C34}"/>
              </a:ext>
            </a:extLst>
          </p:cNvPr>
          <p:cNvPicPr>
            <a:picLocks noChangeAspect="1"/>
          </p:cNvPicPr>
          <p:nvPr/>
        </p:nvPicPr>
        <p:blipFill>
          <a:blip r:embed="rId2" cstate="screen">
            <a:grayscl/>
            <a:extLst>
              <a:ext uri="{28A0092B-C50C-407E-A947-70E740481C1C}">
                <a14:useLocalDpi xmlns:a14="http://schemas.microsoft.com/office/drawing/2010/main"/>
              </a:ext>
            </a:extLst>
          </a:blip>
          <a:stretch>
            <a:fillRect/>
          </a:stretch>
        </p:blipFill>
        <p:spPr>
          <a:xfrm>
            <a:off x="1714835" y="5197394"/>
            <a:ext cx="1717963" cy="552611"/>
          </a:xfrm>
          <a:prstGeom prst="rect">
            <a:avLst/>
          </a:prstGeom>
        </p:spPr>
      </p:pic>
    </p:spTree>
    <p:extLst>
      <p:ext uri="{BB962C8B-B14F-4D97-AF65-F5344CB8AC3E}">
        <p14:creationId xmlns:p14="http://schemas.microsoft.com/office/powerpoint/2010/main" val="11693910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A920D6B-5ADB-34BE-D7FF-3AEDD7AA416B}"/>
              </a:ext>
            </a:extLst>
          </p:cNvPr>
          <p:cNvSpPr/>
          <p:nvPr/>
        </p:nvSpPr>
        <p:spPr>
          <a:xfrm>
            <a:off x="6288239" y="3647887"/>
            <a:ext cx="5416915" cy="2631633"/>
          </a:xfrm>
          <a:prstGeom prst="rect">
            <a:avLst/>
          </a:prstGeom>
          <a:solidFill>
            <a:schemeClr val="bg1"/>
          </a:solidFill>
          <a:ln w="22225">
            <a:noFill/>
          </a:ln>
          <a:effectLst>
            <a:outerShdw blurRad="239011" dist="50800" dir="5400000" algn="ctr" rotWithShape="0">
              <a:srgbClr val="000000">
                <a:alpha val="1956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pPr marL="285750" lvl="0" indent="-285750">
              <a:spcAft>
                <a:spcPts val="600"/>
              </a:spcAft>
              <a:buFont typeface="Arial" panose="020B0604020202020204" pitchFamily="34" charset="0"/>
              <a:buChar char="•"/>
            </a:pPr>
            <a:endParaRPr lang="en-US" sz="1200" b="1">
              <a:solidFill>
                <a:srgbClr val="32363F"/>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01D775F2-3CAB-ED6F-B7E2-A98DDA5B5505}"/>
              </a:ext>
            </a:extLst>
          </p:cNvPr>
          <p:cNvSpPr/>
          <p:nvPr/>
        </p:nvSpPr>
        <p:spPr>
          <a:xfrm>
            <a:off x="6288239" y="337129"/>
            <a:ext cx="5416915" cy="2987644"/>
          </a:xfrm>
          <a:prstGeom prst="rect">
            <a:avLst/>
          </a:prstGeom>
          <a:solidFill>
            <a:schemeClr val="bg1"/>
          </a:solidFill>
          <a:ln w="22225">
            <a:noFill/>
          </a:ln>
          <a:effectLst>
            <a:outerShdw blurRad="239011" dist="50800" dir="5400000" algn="ctr" rotWithShape="0">
              <a:srgbClr val="000000">
                <a:alpha val="1956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pPr marL="285750" lvl="0" indent="-285750">
              <a:spcAft>
                <a:spcPts val="600"/>
              </a:spcAft>
              <a:buFont typeface="Arial" panose="020B0604020202020204" pitchFamily="34" charset="0"/>
              <a:buChar char="•"/>
            </a:pPr>
            <a:endParaRPr lang="en-US" sz="1200" b="1">
              <a:solidFill>
                <a:srgbClr val="32363F"/>
              </a:solidFill>
              <a:latin typeface="Arial" panose="020B0604020202020204" pitchFamily="34" charset="0"/>
              <a:cs typeface="Arial" panose="020B0604020202020204" pitchFamily="34" charset="0"/>
            </a:endParaRPr>
          </a:p>
        </p:txBody>
      </p:sp>
      <p:sp>
        <p:nvSpPr>
          <p:cNvPr id="27" name="Rounded Rectangle 26">
            <a:extLst>
              <a:ext uri="{FF2B5EF4-FFF2-40B4-BE49-F238E27FC236}">
                <a16:creationId xmlns:a16="http://schemas.microsoft.com/office/drawing/2014/main" id="{9EF7C649-39E1-BD1A-2A14-C777587AC5C4}"/>
              </a:ext>
            </a:extLst>
          </p:cNvPr>
          <p:cNvSpPr/>
          <p:nvPr/>
        </p:nvSpPr>
        <p:spPr>
          <a:xfrm>
            <a:off x="6187839" y="285775"/>
            <a:ext cx="5659205" cy="340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CESMII Execution Strategy</a:t>
            </a:r>
          </a:p>
        </p:txBody>
      </p:sp>
      <p:sp>
        <p:nvSpPr>
          <p:cNvPr id="2" name="Rectangle 1">
            <a:extLst>
              <a:ext uri="{FF2B5EF4-FFF2-40B4-BE49-F238E27FC236}">
                <a16:creationId xmlns:a16="http://schemas.microsoft.com/office/drawing/2014/main" id="{7DBC5EEE-EAFB-BF46-DD7C-EC4F83B93B8A}"/>
              </a:ext>
            </a:extLst>
          </p:cNvPr>
          <p:cNvSpPr/>
          <p:nvPr/>
        </p:nvSpPr>
        <p:spPr>
          <a:xfrm>
            <a:off x="281577" y="337129"/>
            <a:ext cx="5416915" cy="2987644"/>
          </a:xfrm>
          <a:prstGeom prst="rect">
            <a:avLst/>
          </a:prstGeom>
          <a:solidFill>
            <a:schemeClr val="bg1"/>
          </a:solidFill>
          <a:ln w="22225">
            <a:noFill/>
          </a:ln>
          <a:effectLst>
            <a:outerShdw blurRad="239011" dist="50800" dir="5400000" algn="ctr" rotWithShape="0">
              <a:srgbClr val="000000">
                <a:alpha val="1956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320040" rIns="182880" rtlCol="0" anchor="ctr"/>
          <a:lstStyle/>
          <a:p>
            <a:pPr marL="285750" lvl="0" indent="-285750">
              <a:spcAft>
                <a:spcPts val="600"/>
              </a:spcAft>
              <a:buFont typeface="Arial" panose="020B0604020202020204" pitchFamily="34" charset="0"/>
              <a:buChar char="•"/>
            </a:pPr>
            <a:r>
              <a:rPr lang="en-US" sz="1200" spc="-20" dirty="0">
                <a:solidFill>
                  <a:srgbClr val="1B232A"/>
                </a:solidFill>
                <a:latin typeface="Arial" panose="020B0604020202020204" pitchFamily="34" charset="0"/>
                <a:cs typeface="Arial" panose="020B0604020202020204" pitchFamily="34" charset="0"/>
              </a:rPr>
              <a:t>15% </a:t>
            </a:r>
            <a:r>
              <a:rPr lang="en-US" sz="1200" b="1" spc="-20" dirty="0">
                <a:solidFill>
                  <a:srgbClr val="00ABEE"/>
                </a:solidFill>
                <a:latin typeface="Arial" panose="020B0604020202020204" pitchFamily="34" charset="0"/>
                <a:cs typeface="Arial" panose="020B0604020202020204" pitchFamily="34" charset="0"/>
              </a:rPr>
              <a:t>improvement in energy efficiency </a:t>
            </a:r>
            <a:r>
              <a:rPr lang="en-US" sz="1200" spc="-20" dirty="0">
                <a:solidFill>
                  <a:srgbClr val="1B232A"/>
                </a:solidFill>
                <a:latin typeface="Arial" panose="020B0604020202020204" pitchFamily="34" charset="0"/>
                <a:cs typeface="Arial" panose="020B0604020202020204" pitchFamily="34" charset="0"/>
              </a:rPr>
              <a:t>in first-of-a-kind demonstrations at manufacturing plants or of major processes within 5 years </a:t>
            </a:r>
          </a:p>
          <a:p>
            <a:pPr marL="285750" lvl="0" indent="-285750">
              <a:spcAft>
                <a:spcPts val="600"/>
              </a:spcAft>
              <a:buFont typeface="Arial" panose="020B0604020202020204" pitchFamily="34" charset="0"/>
              <a:buChar char="•"/>
            </a:pPr>
            <a:r>
              <a:rPr lang="en-US" sz="1200" spc="-20" dirty="0">
                <a:solidFill>
                  <a:srgbClr val="1B232A"/>
                </a:solidFill>
                <a:latin typeface="Arial" panose="020B0604020202020204" pitchFamily="34" charset="0"/>
                <a:cs typeface="Arial" panose="020B0604020202020204" pitchFamily="34" charset="0"/>
              </a:rPr>
              <a:t>50% </a:t>
            </a:r>
            <a:r>
              <a:rPr lang="en-US" sz="1200" b="1" spc="-20" dirty="0">
                <a:solidFill>
                  <a:srgbClr val="00ABEE"/>
                </a:solidFill>
                <a:latin typeface="Arial" panose="020B0604020202020204" pitchFamily="34" charset="0"/>
                <a:cs typeface="Arial" panose="020B0604020202020204" pitchFamily="34" charset="0"/>
              </a:rPr>
              <a:t>improvement in energy productivity </a:t>
            </a:r>
            <a:r>
              <a:rPr lang="en-US" sz="1200" spc="-20" dirty="0">
                <a:solidFill>
                  <a:srgbClr val="1B232A"/>
                </a:solidFill>
                <a:latin typeface="Arial" panose="020B0604020202020204" pitchFamily="34" charset="0"/>
                <a:cs typeface="Arial" panose="020B0604020202020204" pitchFamily="34" charset="0"/>
              </a:rPr>
              <a:t>within 10 years</a:t>
            </a:r>
          </a:p>
          <a:p>
            <a:pPr marL="285750" lvl="0" indent="-285750">
              <a:spcAft>
                <a:spcPts val="600"/>
              </a:spcAft>
              <a:buFont typeface="Arial" panose="020B0604020202020204" pitchFamily="34" charset="0"/>
              <a:buChar char="•"/>
            </a:pPr>
            <a:r>
              <a:rPr lang="en-US" sz="1200" spc="-20" dirty="0">
                <a:solidFill>
                  <a:srgbClr val="1B232A"/>
                </a:solidFill>
                <a:latin typeface="Arial" panose="020B0604020202020204" pitchFamily="34" charset="0"/>
                <a:cs typeface="Arial" panose="020B0604020202020204" pitchFamily="34" charset="0"/>
              </a:rPr>
              <a:t>50% </a:t>
            </a:r>
            <a:r>
              <a:rPr lang="en-US" sz="1200" b="1" spc="-20" dirty="0">
                <a:solidFill>
                  <a:srgbClr val="00ABEE"/>
                </a:solidFill>
                <a:latin typeface="Arial" panose="020B0604020202020204" pitchFamily="34" charset="0"/>
                <a:cs typeface="Arial" panose="020B0604020202020204" pitchFamily="34" charset="0"/>
              </a:rPr>
              <a:t>reduction in cost and time to deploy </a:t>
            </a:r>
            <a:r>
              <a:rPr lang="en-US" sz="1200" spc="-20" dirty="0">
                <a:solidFill>
                  <a:srgbClr val="1B232A"/>
                </a:solidFill>
                <a:latin typeface="Arial" panose="020B0604020202020204" pitchFamily="34" charset="0"/>
                <a:cs typeface="Arial" panose="020B0604020202020204" pitchFamily="34" charset="0"/>
              </a:rPr>
              <a:t>SM in existing processes within 5 years </a:t>
            </a:r>
          </a:p>
          <a:p>
            <a:pPr marL="285750" lvl="0" indent="-285750">
              <a:spcAft>
                <a:spcPts val="600"/>
              </a:spcAft>
              <a:buClr>
                <a:srgbClr val="32363F"/>
              </a:buClr>
              <a:buFont typeface="Arial" panose="020B0604020202020204" pitchFamily="34" charset="0"/>
              <a:buChar char="•"/>
            </a:pPr>
            <a:r>
              <a:rPr lang="en-US" sz="1200" b="1" spc="-20" dirty="0">
                <a:solidFill>
                  <a:srgbClr val="00ABEE"/>
                </a:solidFill>
                <a:latin typeface="Arial" panose="020B0604020202020204" pitchFamily="34" charset="0"/>
                <a:cs typeface="Arial" panose="020B0604020202020204" pitchFamily="34" charset="0"/>
              </a:rPr>
              <a:t>Significant industry adoption </a:t>
            </a:r>
            <a:r>
              <a:rPr lang="en-US" sz="1200" spc="-20" dirty="0">
                <a:solidFill>
                  <a:srgbClr val="1B232A"/>
                </a:solidFill>
                <a:latin typeface="Arial" panose="020B0604020202020204" pitchFamily="34" charset="0"/>
                <a:cs typeface="Arial" panose="020B0604020202020204" pitchFamily="34" charset="0"/>
              </a:rPr>
              <a:t>of SM technology within 5 years </a:t>
            </a:r>
          </a:p>
          <a:p>
            <a:pPr marL="285750" lvl="0" indent="-285750">
              <a:spcAft>
                <a:spcPts val="600"/>
              </a:spcAft>
              <a:buFont typeface="Arial" panose="020B0604020202020204" pitchFamily="34" charset="0"/>
              <a:buChar char="•"/>
            </a:pPr>
            <a:r>
              <a:rPr lang="en-US" sz="1200" spc="-20" dirty="0">
                <a:solidFill>
                  <a:srgbClr val="32363F"/>
                </a:solidFill>
                <a:latin typeface="Arial" panose="020B0604020202020204" pitchFamily="34" charset="0"/>
                <a:cs typeface="Arial" panose="020B0604020202020204" pitchFamily="34" charset="0"/>
              </a:rPr>
              <a:t>SM </a:t>
            </a:r>
            <a:r>
              <a:rPr lang="en-US" sz="1200" b="1" spc="-20" dirty="0">
                <a:solidFill>
                  <a:srgbClr val="00ABEE"/>
                </a:solidFill>
                <a:latin typeface="Arial" panose="020B0604020202020204" pitchFamily="34" charset="0"/>
                <a:cs typeface="Arial" panose="020B0604020202020204" pitchFamily="34" charset="0"/>
              </a:rPr>
              <a:t>workforce capacity </a:t>
            </a:r>
            <a:r>
              <a:rPr lang="en-US" sz="1200" spc="-20" dirty="0">
                <a:solidFill>
                  <a:srgbClr val="32363F"/>
                </a:solidFill>
                <a:latin typeface="Arial" panose="020B0604020202020204" pitchFamily="34" charset="0"/>
                <a:cs typeface="Arial" panose="020B0604020202020204" pitchFamily="34" charset="0"/>
              </a:rPr>
              <a:t>in the US will be increased – </a:t>
            </a:r>
            <a:r>
              <a:rPr lang="en-US" sz="1200" b="1" spc="-20" dirty="0">
                <a:solidFill>
                  <a:srgbClr val="00ABEE"/>
                </a:solidFill>
                <a:latin typeface="Arial" panose="020B0604020202020204" pitchFamily="34" charset="0"/>
                <a:cs typeface="Arial" panose="020B0604020202020204" pitchFamily="34" charset="0"/>
              </a:rPr>
              <a:t>2X by 2020 </a:t>
            </a:r>
            <a:r>
              <a:rPr lang="en-US" sz="1200" spc="-20" dirty="0">
                <a:solidFill>
                  <a:srgbClr val="32363F"/>
                </a:solidFill>
                <a:latin typeface="Arial" panose="020B0604020202020204" pitchFamily="34" charset="0"/>
                <a:cs typeface="Arial" panose="020B0604020202020204" pitchFamily="34" charset="0"/>
              </a:rPr>
              <a:t>and </a:t>
            </a:r>
            <a:r>
              <a:rPr lang="en-US" sz="1200" b="1" spc="-20" dirty="0">
                <a:solidFill>
                  <a:srgbClr val="00ABEE"/>
                </a:solidFill>
                <a:latin typeface="Arial" panose="020B0604020202020204" pitchFamily="34" charset="0"/>
                <a:cs typeface="Arial" panose="020B0604020202020204" pitchFamily="34" charset="0"/>
              </a:rPr>
              <a:t>5X by 2030</a:t>
            </a:r>
          </a:p>
          <a:p>
            <a:pPr marL="285750" lvl="0" indent="-285750">
              <a:spcAft>
                <a:spcPts val="600"/>
              </a:spcAft>
              <a:buClr>
                <a:srgbClr val="32363F"/>
              </a:buClr>
              <a:buFont typeface="Arial" panose="020B0604020202020204" pitchFamily="34" charset="0"/>
              <a:buChar char="•"/>
            </a:pPr>
            <a:r>
              <a:rPr lang="en-US" sz="1200" b="1" spc="-20" dirty="0">
                <a:solidFill>
                  <a:srgbClr val="00ABEE"/>
                </a:solidFill>
                <a:latin typeface="Arial" panose="020B0604020202020204" pitchFamily="34" charset="0"/>
                <a:cs typeface="Arial" panose="020B0604020202020204" pitchFamily="34" charset="0"/>
              </a:rPr>
              <a:t>Sustainable portfolio </a:t>
            </a:r>
            <a:r>
              <a:rPr lang="en-US" sz="1200" spc="-20" dirty="0">
                <a:solidFill>
                  <a:srgbClr val="1B232A"/>
                </a:solidFill>
                <a:latin typeface="Arial" panose="020B0604020202020204" pitchFamily="34" charset="0"/>
                <a:cs typeface="Arial" panose="020B0604020202020204" pitchFamily="34" charset="0"/>
              </a:rPr>
              <a:t>of business, technology, research and development, and workforce development activities </a:t>
            </a:r>
            <a:r>
              <a:rPr lang="en-US" sz="1200" b="1" spc="-20" dirty="0">
                <a:solidFill>
                  <a:srgbClr val="00ABEE"/>
                </a:solidFill>
                <a:latin typeface="Arial" panose="020B0604020202020204" pitchFamily="34" charset="0"/>
                <a:cs typeface="Arial" panose="020B0604020202020204" pitchFamily="34" charset="0"/>
              </a:rPr>
              <a:t>that directly replaces initial Federal funding</a:t>
            </a:r>
            <a:endParaRPr lang="en-US" sz="1200" spc="-20" dirty="0">
              <a:solidFill>
                <a:srgbClr val="1B232A"/>
              </a:solidFill>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C55CE18A-1809-2295-B1CB-1A99AC244F85}"/>
              </a:ext>
            </a:extLst>
          </p:cNvPr>
          <p:cNvSpPr/>
          <p:nvPr/>
        </p:nvSpPr>
        <p:spPr>
          <a:xfrm>
            <a:off x="181177" y="285775"/>
            <a:ext cx="5659205" cy="340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CESMII Vision: Smart Manufacturing </a:t>
            </a:r>
            <a:r>
              <a:rPr lang="en-US" sz="1400" b="1" i="1">
                <a:latin typeface="Arial" panose="020B0604020202020204" pitchFamily="34" charset="0"/>
                <a:cs typeface="Arial" panose="020B0604020202020204" pitchFamily="34" charset="0"/>
              </a:rPr>
              <a:t>by </a:t>
            </a:r>
            <a:r>
              <a:rPr lang="en-US" sz="1400" b="1">
                <a:latin typeface="Arial" panose="020B0604020202020204" pitchFamily="34" charset="0"/>
                <a:cs typeface="Arial" panose="020B0604020202020204" pitchFamily="34" charset="0"/>
              </a:rPr>
              <a:t>2030</a:t>
            </a:r>
          </a:p>
        </p:txBody>
      </p:sp>
      <p:sp>
        <p:nvSpPr>
          <p:cNvPr id="4" name="Slide Number Placeholder 3">
            <a:extLst>
              <a:ext uri="{FF2B5EF4-FFF2-40B4-BE49-F238E27FC236}">
                <a16:creationId xmlns:a16="http://schemas.microsoft.com/office/drawing/2014/main" id="{052FB53C-75A5-4CCA-9B42-18A19DEE688F}"/>
              </a:ext>
            </a:extLst>
          </p:cNvPr>
          <p:cNvSpPr>
            <a:spLocks noGrp="1"/>
          </p:cNvSpPr>
          <p:nvPr>
            <p:ph type="sldNum" sz="quarter" idx="4"/>
          </p:nvPr>
        </p:nvSpPr>
        <p:spPr/>
        <p:txBody>
          <a:bodyPr/>
          <a:lstStyle/>
          <a:p>
            <a:fld id="{E3813BF9-5145-4417-B95D-FA8627973885}" type="slidenum">
              <a:rPr lang="en-US" smtClean="0">
                <a:latin typeface="Arial" panose="020B0604020202020204" pitchFamily="34" charset="0"/>
                <a:cs typeface="Arial" panose="020B0604020202020204" pitchFamily="34" charset="0"/>
              </a:rPr>
              <a:pPr/>
              <a:t>10</a:t>
            </a:fld>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2124474-CAAA-4EA5-A441-86E377A82CA9}"/>
              </a:ext>
            </a:extLst>
          </p:cNvPr>
          <p:cNvSpPr txBox="1"/>
          <p:nvPr/>
        </p:nvSpPr>
        <p:spPr>
          <a:xfrm>
            <a:off x="6399209" y="1198022"/>
            <a:ext cx="2495405" cy="1295868"/>
          </a:xfrm>
          <a:prstGeom prst="rect">
            <a:avLst/>
          </a:prstGeom>
          <a:noFill/>
        </p:spPr>
        <p:txBody>
          <a:bodyPr wrap="square">
            <a:spAutoFit/>
          </a:bodyPr>
          <a:lstStyle/>
          <a:p>
            <a:pPr algn="r">
              <a:lnSpc>
                <a:spcPct val="150000"/>
              </a:lnSpc>
              <a:spcAft>
                <a:spcPts val="600"/>
              </a:spcAft>
            </a:pPr>
            <a:r>
              <a:rPr lang="en-US" sz="1800" dirty="0">
                <a:solidFill>
                  <a:schemeClr val="tx1"/>
                </a:solidFill>
                <a:latin typeface="Arial" panose="020B0604020202020204" pitchFamily="34" charset="0"/>
                <a:cs typeface="Arial" panose="020B0604020202020204" pitchFamily="34" charset="0"/>
              </a:rPr>
              <a:t>Accelerate the Democratization of Smart Manufacturing</a:t>
            </a:r>
          </a:p>
        </p:txBody>
      </p:sp>
      <p:pic>
        <p:nvPicPr>
          <p:cNvPr id="10" name="Picture 9">
            <a:extLst>
              <a:ext uri="{FF2B5EF4-FFF2-40B4-BE49-F238E27FC236}">
                <a16:creationId xmlns:a16="http://schemas.microsoft.com/office/drawing/2014/main" id="{523BEA2C-A86B-42AA-BAB2-27F65D235D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80802" y="3966990"/>
            <a:ext cx="3190682" cy="2282319"/>
          </a:xfrm>
          <a:prstGeom prst="rect">
            <a:avLst/>
          </a:prstGeom>
        </p:spPr>
      </p:pic>
      <p:sp>
        <p:nvSpPr>
          <p:cNvPr id="19" name="Rectangle 18">
            <a:extLst>
              <a:ext uri="{FF2B5EF4-FFF2-40B4-BE49-F238E27FC236}">
                <a16:creationId xmlns:a16="http://schemas.microsoft.com/office/drawing/2014/main" id="{B179B2F3-09C6-F0E2-1220-ED78C99EBB1A}"/>
              </a:ext>
            </a:extLst>
          </p:cNvPr>
          <p:cNvSpPr/>
          <p:nvPr/>
        </p:nvSpPr>
        <p:spPr>
          <a:xfrm>
            <a:off x="281577" y="3632123"/>
            <a:ext cx="5416915" cy="2647397"/>
          </a:xfrm>
          <a:prstGeom prst="rect">
            <a:avLst/>
          </a:prstGeom>
          <a:solidFill>
            <a:schemeClr val="bg1"/>
          </a:solidFill>
          <a:ln w="22225">
            <a:noFill/>
          </a:ln>
          <a:effectLst>
            <a:outerShdw blurRad="239011" dist="50800" dir="5400000" algn="ctr" rotWithShape="0">
              <a:srgbClr val="000000">
                <a:alpha val="1956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548640" rIns="182880" rtlCol="0" anchor="t"/>
          <a:lstStyle/>
          <a:p>
            <a:pPr lvl="0">
              <a:spcAft>
                <a:spcPts val="600"/>
              </a:spcAft>
            </a:pPr>
            <a:r>
              <a:rPr lang="en-US" sz="1200" dirty="0">
                <a:solidFill>
                  <a:srgbClr val="1B232A"/>
                </a:solidFill>
                <a:latin typeface="Arial" panose="020B0604020202020204" pitchFamily="34" charset="0"/>
                <a:cs typeface="Arial" panose="020B0604020202020204" pitchFamily="34" charset="0"/>
              </a:rPr>
              <a:t>SM Investments will drive:</a:t>
            </a:r>
          </a:p>
          <a:p>
            <a:pPr marL="285750" lvl="0" indent="-285750">
              <a:spcAft>
                <a:spcPts val="600"/>
              </a:spcAft>
              <a:buFont typeface="Arial" panose="020B0604020202020204" pitchFamily="34" charset="0"/>
              <a:buChar char="•"/>
            </a:pPr>
            <a:r>
              <a:rPr lang="en-US" sz="1200" dirty="0">
                <a:solidFill>
                  <a:srgbClr val="1B232A"/>
                </a:solidFill>
                <a:latin typeface="Arial" panose="020B0604020202020204" pitchFamily="34" charset="0"/>
                <a:cs typeface="Arial" panose="020B0604020202020204" pitchFamily="34" charset="0"/>
              </a:rPr>
              <a:t>Energy, financial, material, and labor </a:t>
            </a:r>
            <a:r>
              <a:rPr lang="en-US" sz="1200" b="1" dirty="0">
                <a:solidFill>
                  <a:srgbClr val="00ABEE"/>
                </a:solidFill>
                <a:latin typeface="Arial" panose="020B0604020202020204" pitchFamily="34" charset="0"/>
                <a:cs typeface="Arial" panose="020B0604020202020204" pitchFamily="34" charset="0"/>
              </a:rPr>
              <a:t>productivity</a:t>
            </a:r>
          </a:p>
          <a:p>
            <a:pPr marL="285750" lvl="0" indent="-285750">
              <a:spcAft>
                <a:spcPts val="600"/>
              </a:spcAft>
              <a:buFont typeface="Arial" panose="020B0604020202020204" pitchFamily="34" charset="0"/>
              <a:buChar char="•"/>
            </a:pPr>
            <a:r>
              <a:rPr lang="en-US" sz="1200" dirty="0">
                <a:solidFill>
                  <a:srgbClr val="1B232A"/>
                </a:solidFill>
                <a:latin typeface="Arial" panose="020B0604020202020204" pitchFamily="34" charset="0"/>
                <a:cs typeface="Arial" panose="020B0604020202020204" pitchFamily="34" charset="0"/>
              </a:rPr>
              <a:t>Economic &amp; environmental </a:t>
            </a:r>
            <a:r>
              <a:rPr lang="en-US" sz="1200" b="1" dirty="0">
                <a:solidFill>
                  <a:srgbClr val="00ABEE"/>
                </a:solidFill>
                <a:latin typeface="Arial" panose="020B0604020202020204" pitchFamily="34" charset="0"/>
                <a:cs typeface="Arial" panose="020B0604020202020204" pitchFamily="34" charset="0"/>
              </a:rPr>
              <a:t>sustainability</a:t>
            </a:r>
          </a:p>
          <a:p>
            <a:pPr marL="285750" lvl="0" indent="-285750">
              <a:spcAft>
                <a:spcPts val="600"/>
              </a:spcAft>
              <a:buFont typeface="Arial" panose="020B0604020202020204" pitchFamily="34" charset="0"/>
              <a:buChar char="•"/>
            </a:pPr>
            <a:r>
              <a:rPr lang="en-US" sz="1200" dirty="0">
                <a:solidFill>
                  <a:srgbClr val="1B232A"/>
                </a:solidFill>
                <a:latin typeface="Arial" panose="020B0604020202020204" pitchFamily="34" charset="0"/>
                <a:cs typeface="Arial" panose="020B0604020202020204" pitchFamily="34" charset="0"/>
              </a:rPr>
              <a:t>Agile and </a:t>
            </a:r>
            <a:r>
              <a:rPr lang="en-US" sz="1200" b="1" dirty="0">
                <a:solidFill>
                  <a:srgbClr val="00ABEE"/>
                </a:solidFill>
                <a:latin typeface="Arial" panose="020B0604020202020204" pitchFamily="34" charset="0"/>
                <a:cs typeface="Arial" panose="020B0604020202020204" pitchFamily="34" charset="0"/>
              </a:rPr>
              <a:t>resilient</a:t>
            </a:r>
            <a:r>
              <a:rPr lang="en-US" sz="1200" dirty="0">
                <a:solidFill>
                  <a:srgbClr val="1B232A"/>
                </a:solidFill>
                <a:latin typeface="Arial" panose="020B0604020202020204" pitchFamily="34" charset="0"/>
                <a:cs typeface="Arial" panose="020B0604020202020204" pitchFamily="34" charset="0"/>
              </a:rPr>
              <a:t> supply chains</a:t>
            </a:r>
          </a:p>
          <a:p>
            <a:pPr marL="285750" lvl="0" indent="-285750">
              <a:spcAft>
                <a:spcPts val="600"/>
              </a:spcAft>
              <a:buFont typeface="Arial" panose="020B0604020202020204" pitchFamily="34" charset="0"/>
              <a:buChar char="•"/>
            </a:pPr>
            <a:r>
              <a:rPr lang="en-US" sz="1200" dirty="0">
                <a:solidFill>
                  <a:srgbClr val="1B232A"/>
                </a:solidFill>
                <a:latin typeface="Arial" panose="020B0604020202020204" pitchFamily="34" charset="0"/>
                <a:cs typeface="Arial" panose="020B0604020202020204" pitchFamily="34" charset="0"/>
              </a:rPr>
              <a:t>Manufacturing </a:t>
            </a:r>
            <a:r>
              <a:rPr lang="en-US" sz="1200" b="1" dirty="0">
                <a:solidFill>
                  <a:srgbClr val="00ABEE"/>
                </a:solidFill>
                <a:latin typeface="Arial" panose="020B0604020202020204" pitchFamily="34" charset="0"/>
                <a:cs typeface="Arial" panose="020B0604020202020204" pitchFamily="34" charset="0"/>
              </a:rPr>
              <a:t>competitiveness</a:t>
            </a:r>
          </a:p>
        </p:txBody>
      </p:sp>
      <p:sp>
        <p:nvSpPr>
          <p:cNvPr id="20" name="Rounded Rectangle 19">
            <a:extLst>
              <a:ext uri="{FF2B5EF4-FFF2-40B4-BE49-F238E27FC236}">
                <a16:creationId xmlns:a16="http://schemas.microsoft.com/office/drawing/2014/main" id="{4FB05630-328D-064B-BB9B-5393E657D688}"/>
              </a:ext>
            </a:extLst>
          </p:cNvPr>
          <p:cNvSpPr/>
          <p:nvPr/>
        </p:nvSpPr>
        <p:spPr>
          <a:xfrm>
            <a:off x="181177" y="3580769"/>
            <a:ext cx="5659205" cy="340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CESMII Roadmap</a:t>
            </a:r>
          </a:p>
        </p:txBody>
      </p:sp>
      <p:sp>
        <p:nvSpPr>
          <p:cNvPr id="29" name="Rounded Rectangle 28">
            <a:extLst>
              <a:ext uri="{FF2B5EF4-FFF2-40B4-BE49-F238E27FC236}">
                <a16:creationId xmlns:a16="http://schemas.microsoft.com/office/drawing/2014/main" id="{9F697F5A-929E-D957-D059-853043D7733B}"/>
              </a:ext>
            </a:extLst>
          </p:cNvPr>
          <p:cNvSpPr/>
          <p:nvPr/>
        </p:nvSpPr>
        <p:spPr>
          <a:xfrm>
            <a:off x="6187839" y="3596533"/>
            <a:ext cx="5659205" cy="340247"/>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latin typeface="Arial" panose="020B0604020202020204" pitchFamily="34" charset="0"/>
                <a:cs typeface="Arial" panose="020B0604020202020204" pitchFamily="34" charset="0"/>
              </a:rPr>
              <a:t>First principles of Smart Manufacturing</a:t>
            </a:r>
          </a:p>
        </p:txBody>
      </p:sp>
      <p:pic>
        <p:nvPicPr>
          <p:cNvPr id="43" name="Picture 42">
            <a:extLst>
              <a:ext uri="{FF2B5EF4-FFF2-40B4-BE49-F238E27FC236}">
                <a16:creationId xmlns:a16="http://schemas.microsoft.com/office/drawing/2014/main" id="{BACA2ADF-09C4-3925-BA56-0F2BFEFA8D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7506"/>
          <a:stretch/>
        </p:blipFill>
        <p:spPr>
          <a:xfrm>
            <a:off x="359363" y="5594858"/>
            <a:ext cx="1197348" cy="315382"/>
          </a:xfrm>
          <a:prstGeom prst="rect">
            <a:avLst/>
          </a:prstGeom>
        </p:spPr>
      </p:pic>
      <p:pic>
        <p:nvPicPr>
          <p:cNvPr id="44" name="Picture 43">
            <a:extLst>
              <a:ext uri="{FF2B5EF4-FFF2-40B4-BE49-F238E27FC236}">
                <a16:creationId xmlns:a16="http://schemas.microsoft.com/office/drawing/2014/main" id="{E47E8824-03D9-C616-F47B-E7038814EB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5126"/>
          <a:stretch/>
        </p:blipFill>
        <p:spPr>
          <a:xfrm>
            <a:off x="1712677" y="5613510"/>
            <a:ext cx="1197348" cy="278079"/>
          </a:xfrm>
          <a:prstGeom prst="rect">
            <a:avLst/>
          </a:prstGeom>
        </p:spPr>
      </p:pic>
      <p:pic>
        <p:nvPicPr>
          <p:cNvPr id="45" name="Picture 44">
            <a:extLst>
              <a:ext uri="{FF2B5EF4-FFF2-40B4-BE49-F238E27FC236}">
                <a16:creationId xmlns:a16="http://schemas.microsoft.com/office/drawing/2014/main" id="{0993FC6F-8E81-4715-5A9E-36887F15E2D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5595"/>
          <a:stretch/>
        </p:blipFill>
        <p:spPr>
          <a:xfrm>
            <a:off x="3065991" y="5594858"/>
            <a:ext cx="1197348" cy="315382"/>
          </a:xfrm>
          <a:prstGeom prst="rect">
            <a:avLst/>
          </a:prstGeom>
        </p:spPr>
      </p:pic>
      <p:pic>
        <p:nvPicPr>
          <p:cNvPr id="46" name="Picture 45">
            <a:extLst>
              <a:ext uri="{FF2B5EF4-FFF2-40B4-BE49-F238E27FC236}">
                <a16:creationId xmlns:a16="http://schemas.microsoft.com/office/drawing/2014/main" id="{AC156E4A-108D-1DD9-CD5C-E68D88AAB08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15532"/>
          <a:stretch/>
        </p:blipFill>
        <p:spPr>
          <a:xfrm>
            <a:off x="4419305" y="5594858"/>
            <a:ext cx="1197348" cy="315382"/>
          </a:xfrm>
          <a:prstGeom prst="rect">
            <a:avLst/>
          </a:prstGeom>
        </p:spPr>
      </p:pic>
      <p:pic>
        <p:nvPicPr>
          <p:cNvPr id="3" name="Picture 2">
            <a:extLst>
              <a:ext uri="{FF2B5EF4-FFF2-40B4-BE49-F238E27FC236}">
                <a16:creationId xmlns:a16="http://schemas.microsoft.com/office/drawing/2014/main" id="{D30A1DFF-40A6-C2BD-E04F-ED6AFAB391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164153" y="975689"/>
            <a:ext cx="2349817" cy="2085564"/>
          </a:xfrm>
          <a:prstGeom prst="rect">
            <a:avLst/>
          </a:prstGeom>
        </p:spPr>
      </p:pic>
    </p:spTree>
    <p:extLst>
      <p:ext uri="{BB962C8B-B14F-4D97-AF65-F5344CB8AC3E}">
        <p14:creationId xmlns:p14="http://schemas.microsoft.com/office/powerpoint/2010/main" val="321738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Placeholder 17">
            <a:extLst>
              <a:ext uri="{FF2B5EF4-FFF2-40B4-BE49-F238E27FC236}">
                <a16:creationId xmlns:a16="http://schemas.microsoft.com/office/drawing/2014/main" id="{FBB16D37-B2F3-2FF6-B8EC-13596A5D8C9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60178" y="2918081"/>
            <a:ext cx="2674424" cy="1396644"/>
          </a:xfrm>
          <a:prstGeom prst="rect">
            <a:avLst/>
          </a:prstGeom>
        </p:spPr>
      </p:pic>
      <p:pic>
        <p:nvPicPr>
          <p:cNvPr id="44" name="Picture 43" descr="A picture containing indoor, engine&#10;&#10;Description automatically generated">
            <a:extLst>
              <a:ext uri="{FF2B5EF4-FFF2-40B4-BE49-F238E27FC236}">
                <a16:creationId xmlns:a16="http://schemas.microsoft.com/office/drawing/2014/main" id="{C0F1CAEF-A104-61E7-1406-7A5C9865EE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597" y="-47816"/>
            <a:ext cx="12373335" cy="1467659"/>
          </a:xfrm>
          <a:prstGeom prst="rect">
            <a:avLst/>
          </a:prstGeom>
        </p:spPr>
      </p:pic>
      <p:sp>
        <p:nvSpPr>
          <p:cNvPr id="46" name="Rounded Rectangle 45">
            <a:hlinkClick r:id="rId5"/>
            <a:extLst>
              <a:ext uri="{FF2B5EF4-FFF2-40B4-BE49-F238E27FC236}">
                <a16:creationId xmlns:a16="http://schemas.microsoft.com/office/drawing/2014/main" id="{1B17DC9C-1F7A-A111-44E4-42183B132DB3}"/>
              </a:ext>
            </a:extLst>
          </p:cNvPr>
          <p:cNvSpPr/>
          <p:nvPr/>
        </p:nvSpPr>
        <p:spPr>
          <a:xfrm>
            <a:off x="765840" y="497212"/>
            <a:ext cx="2540183" cy="44753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5"/>
                </a:solidFill>
              </a:rPr>
              <a:t>The CESMII Story</a:t>
            </a:r>
            <a:endParaRPr lang="en-US"/>
          </a:p>
        </p:txBody>
      </p:sp>
      <p:sp>
        <p:nvSpPr>
          <p:cNvPr id="2" name="Slide Number Placeholder 1">
            <a:extLst>
              <a:ext uri="{FF2B5EF4-FFF2-40B4-BE49-F238E27FC236}">
                <a16:creationId xmlns:a16="http://schemas.microsoft.com/office/drawing/2014/main" id="{5CFF688D-96EA-0E4D-9A05-0A7403C33537}"/>
              </a:ext>
            </a:extLst>
          </p:cNvPr>
          <p:cNvSpPr>
            <a:spLocks noGrp="1"/>
          </p:cNvSpPr>
          <p:nvPr>
            <p:ph type="sldNum" sz="quarter" idx="4"/>
          </p:nvPr>
        </p:nvSpPr>
        <p:spPr/>
        <p:txBody>
          <a:bodyPr/>
          <a:lstStyle/>
          <a:p>
            <a:fld id="{E3813BF9-5145-4417-B95D-FA8627973885}" type="slidenum">
              <a:rPr lang="en-US" smtClean="0"/>
              <a:pPr/>
              <a:t>11</a:t>
            </a:fld>
            <a:endParaRPr lang="en-US"/>
          </a:p>
        </p:txBody>
      </p:sp>
      <p:sp>
        <p:nvSpPr>
          <p:cNvPr id="60" name="Oval 59">
            <a:extLst>
              <a:ext uri="{FF2B5EF4-FFF2-40B4-BE49-F238E27FC236}">
                <a16:creationId xmlns:a16="http://schemas.microsoft.com/office/drawing/2014/main" id="{37392D5F-1275-3E90-9546-B68DC1EBD12E}"/>
              </a:ext>
            </a:extLst>
          </p:cNvPr>
          <p:cNvSpPr/>
          <p:nvPr/>
        </p:nvSpPr>
        <p:spPr>
          <a:xfrm>
            <a:off x="1650773" y="1108901"/>
            <a:ext cx="770314" cy="770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rPr>
              <a:t>1</a:t>
            </a:r>
          </a:p>
        </p:txBody>
      </p:sp>
      <p:sp>
        <p:nvSpPr>
          <p:cNvPr id="21" name="Rounded Rectangle 20">
            <a:extLst>
              <a:ext uri="{FF2B5EF4-FFF2-40B4-BE49-F238E27FC236}">
                <a16:creationId xmlns:a16="http://schemas.microsoft.com/office/drawing/2014/main" id="{C865DD74-453A-054B-8095-6320C698DCE7}"/>
              </a:ext>
            </a:extLst>
          </p:cNvPr>
          <p:cNvSpPr/>
          <p:nvPr/>
        </p:nvSpPr>
        <p:spPr>
          <a:xfrm>
            <a:off x="783356" y="2254243"/>
            <a:ext cx="2674424" cy="36344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SM Building Block Technologies</a:t>
            </a:r>
          </a:p>
        </p:txBody>
      </p:sp>
      <p:sp>
        <p:nvSpPr>
          <p:cNvPr id="23" name="Rounded Rectangle 22">
            <a:extLst>
              <a:ext uri="{FF2B5EF4-FFF2-40B4-BE49-F238E27FC236}">
                <a16:creationId xmlns:a16="http://schemas.microsoft.com/office/drawing/2014/main" id="{1472C3C1-A47E-7B42-BFCA-CFE4D450710D}"/>
              </a:ext>
            </a:extLst>
          </p:cNvPr>
          <p:cNvSpPr/>
          <p:nvPr/>
        </p:nvSpPr>
        <p:spPr>
          <a:xfrm>
            <a:off x="783356" y="2617685"/>
            <a:ext cx="2674424" cy="36344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b="1">
                <a:solidFill>
                  <a:srgbClr val="32363F"/>
                </a:solidFill>
              </a:rPr>
              <a:t>Energy Intensive Industries</a:t>
            </a:r>
          </a:p>
        </p:txBody>
      </p:sp>
      <p:sp>
        <p:nvSpPr>
          <p:cNvPr id="27" name="TextBox 26">
            <a:extLst>
              <a:ext uri="{FF2B5EF4-FFF2-40B4-BE49-F238E27FC236}">
                <a16:creationId xmlns:a16="http://schemas.microsoft.com/office/drawing/2014/main" id="{8D42DDC4-D225-0E4E-AFC6-9E9E1380D9D0}"/>
              </a:ext>
            </a:extLst>
          </p:cNvPr>
          <p:cNvSpPr txBox="1"/>
          <p:nvPr/>
        </p:nvSpPr>
        <p:spPr>
          <a:xfrm>
            <a:off x="690342" y="4295512"/>
            <a:ext cx="2860452" cy="523220"/>
          </a:xfrm>
          <a:prstGeom prst="rect">
            <a:avLst/>
          </a:prstGeom>
          <a:noFill/>
        </p:spPr>
        <p:txBody>
          <a:bodyPr wrap="square" rtlCol="0">
            <a:spAutoFit/>
          </a:bodyPr>
          <a:lstStyle/>
          <a:p>
            <a:pPr algn="ctr"/>
            <a:r>
              <a:rPr lang="en-US" sz="1400" b="1">
                <a:solidFill>
                  <a:schemeClr val="accent5"/>
                </a:solidFill>
              </a:rPr>
              <a:t>10-25% reduction in energy</a:t>
            </a:r>
            <a:br>
              <a:rPr lang="en-US" sz="1400">
                <a:solidFill>
                  <a:schemeClr val="accent5"/>
                </a:solidFill>
              </a:rPr>
            </a:br>
            <a:r>
              <a:rPr lang="en-US" sz="1400"/>
              <a:t>for steel and cement industries</a:t>
            </a:r>
            <a:endParaRPr lang="en-US" sz="1400" b="1"/>
          </a:p>
        </p:txBody>
      </p:sp>
      <p:grpSp>
        <p:nvGrpSpPr>
          <p:cNvPr id="6" name="Group 5">
            <a:extLst>
              <a:ext uri="{FF2B5EF4-FFF2-40B4-BE49-F238E27FC236}">
                <a16:creationId xmlns:a16="http://schemas.microsoft.com/office/drawing/2014/main" id="{A04A4FD1-930B-4E5B-501F-D9ADAA31FCE1}"/>
              </a:ext>
            </a:extLst>
          </p:cNvPr>
          <p:cNvGrpSpPr/>
          <p:nvPr/>
        </p:nvGrpSpPr>
        <p:grpSpPr>
          <a:xfrm>
            <a:off x="928376" y="4836076"/>
            <a:ext cx="2384385" cy="899523"/>
            <a:chOff x="752354" y="5173075"/>
            <a:chExt cx="2384385" cy="899523"/>
          </a:xfrm>
        </p:grpSpPr>
        <p:sp>
          <p:nvSpPr>
            <p:cNvPr id="26" name="TextBox 25">
              <a:extLst>
                <a:ext uri="{FF2B5EF4-FFF2-40B4-BE49-F238E27FC236}">
                  <a16:creationId xmlns:a16="http://schemas.microsoft.com/office/drawing/2014/main" id="{69DE579F-4A4F-A042-9671-D79C861A6D22}"/>
                </a:ext>
              </a:extLst>
            </p:cNvPr>
            <p:cNvSpPr txBox="1"/>
            <p:nvPr/>
          </p:nvSpPr>
          <p:spPr>
            <a:xfrm>
              <a:off x="770560" y="5180046"/>
              <a:ext cx="2203360" cy="892552"/>
            </a:xfrm>
            <a:prstGeom prst="rect">
              <a:avLst/>
            </a:prstGeom>
            <a:noFill/>
          </p:spPr>
          <p:txBody>
            <a:bodyPr wrap="none" rtlCol="0">
              <a:spAutoFit/>
            </a:bodyPr>
            <a:lstStyle/>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Energy</a:t>
              </a:r>
              <a:r>
                <a:rPr lang="en-US" sz="1400"/>
                <a:t> </a:t>
              </a:r>
              <a:r>
                <a:rPr lang="en-US" sz="1400" b="1"/>
                <a:t>Productivity</a:t>
              </a:r>
            </a:p>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Quality, Yield, Waste</a:t>
              </a:r>
            </a:p>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Decarbonization</a:t>
              </a:r>
            </a:p>
          </p:txBody>
        </p:sp>
        <p:cxnSp>
          <p:nvCxnSpPr>
            <p:cNvPr id="30" name="Straight Connector 29">
              <a:extLst>
                <a:ext uri="{FF2B5EF4-FFF2-40B4-BE49-F238E27FC236}">
                  <a16:creationId xmlns:a16="http://schemas.microsoft.com/office/drawing/2014/main" id="{63A448D7-3054-AC47-A854-6D48D00C6A61}"/>
                </a:ext>
              </a:extLst>
            </p:cNvPr>
            <p:cNvCxnSpPr>
              <a:cxnSpLocks/>
            </p:cNvCxnSpPr>
            <p:nvPr/>
          </p:nvCxnSpPr>
          <p:spPr>
            <a:xfrm>
              <a:off x="752354" y="5173075"/>
              <a:ext cx="238438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7" name="Content Placeholder 6">
            <a:extLst>
              <a:ext uri="{FF2B5EF4-FFF2-40B4-BE49-F238E27FC236}">
                <a16:creationId xmlns:a16="http://schemas.microsoft.com/office/drawing/2014/main" id="{28008294-CD18-2C46-B78A-212E10DD47DC}"/>
              </a:ext>
            </a:extLst>
          </p:cNvPr>
          <p:cNvSpPr>
            <a:spLocks noGrp="1"/>
          </p:cNvSpPr>
          <p:nvPr>
            <p:ph sz="quarter" idx="20"/>
          </p:nvPr>
        </p:nvSpPr>
        <p:spPr>
          <a:xfrm>
            <a:off x="401306" y="1691629"/>
            <a:ext cx="3438525" cy="584776"/>
          </a:xfrm>
        </p:spPr>
        <p:txBody>
          <a:bodyPr>
            <a:normAutofit/>
          </a:bodyPr>
          <a:lstStyle/>
          <a:p>
            <a:r>
              <a:rPr lang="en-US" b="1">
                <a:solidFill>
                  <a:schemeClr val="accent5"/>
                </a:solidFill>
              </a:rPr>
              <a:t>Develop</a:t>
            </a:r>
            <a:r>
              <a:rPr lang="en-US"/>
              <a:t> SM technologies to solve manufacturing problems</a:t>
            </a:r>
          </a:p>
        </p:txBody>
      </p:sp>
      <p:cxnSp>
        <p:nvCxnSpPr>
          <p:cNvPr id="65" name="Straight Connector 64">
            <a:extLst>
              <a:ext uri="{FF2B5EF4-FFF2-40B4-BE49-F238E27FC236}">
                <a16:creationId xmlns:a16="http://schemas.microsoft.com/office/drawing/2014/main" id="{6CFD8887-AAE6-7958-2FAF-C33FD7F174E4}"/>
              </a:ext>
            </a:extLst>
          </p:cNvPr>
          <p:cNvCxnSpPr>
            <a:cxnSpLocks/>
          </p:cNvCxnSpPr>
          <p:nvPr/>
        </p:nvCxnSpPr>
        <p:spPr>
          <a:xfrm>
            <a:off x="3936083" y="1843153"/>
            <a:ext cx="0" cy="34399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2BD8C79D-8C06-7CD3-D934-851A7CF2E562}"/>
              </a:ext>
            </a:extLst>
          </p:cNvPr>
          <p:cNvCxnSpPr>
            <a:cxnSpLocks/>
          </p:cNvCxnSpPr>
          <p:nvPr/>
        </p:nvCxnSpPr>
        <p:spPr>
          <a:xfrm>
            <a:off x="8239791" y="1843153"/>
            <a:ext cx="0" cy="343998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3B11AB1A-C90C-7E0E-16BC-F9797CA35EB5}"/>
              </a:ext>
            </a:extLst>
          </p:cNvPr>
          <p:cNvGrpSpPr/>
          <p:nvPr/>
        </p:nvGrpSpPr>
        <p:grpSpPr>
          <a:xfrm>
            <a:off x="2120568" y="5735599"/>
            <a:ext cx="7969421" cy="182880"/>
            <a:chOff x="2120568" y="5735599"/>
            <a:chExt cx="7969421" cy="182880"/>
          </a:xfrm>
        </p:grpSpPr>
        <p:cxnSp>
          <p:nvCxnSpPr>
            <p:cNvPr id="91" name="Straight Arrow Connector 90">
              <a:extLst>
                <a:ext uri="{FF2B5EF4-FFF2-40B4-BE49-F238E27FC236}">
                  <a16:creationId xmlns:a16="http://schemas.microsoft.com/office/drawing/2014/main" id="{1898EFF2-7371-6427-1C75-17BE50BA327C}"/>
                </a:ext>
              </a:extLst>
            </p:cNvPr>
            <p:cNvCxnSpPr>
              <a:cxnSpLocks/>
            </p:cNvCxnSpPr>
            <p:nvPr/>
          </p:nvCxnSpPr>
          <p:spPr>
            <a:xfrm>
              <a:off x="2120568" y="5735599"/>
              <a:ext cx="0" cy="18288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9CAE9F0C-EC68-7105-C863-FA6079B2F7EC}"/>
                </a:ext>
              </a:extLst>
            </p:cNvPr>
            <p:cNvCxnSpPr>
              <a:cxnSpLocks/>
            </p:cNvCxnSpPr>
            <p:nvPr/>
          </p:nvCxnSpPr>
          <p:spPr>
            <a:xfrm>
              <a:off x="6150053" y="5735599"/>
              <a:ext cx="0" cy="18288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FCED4B37-4FFA-3803-8A46-D4F1F77DBED0}"/>
                </a:ext>
              </a:extLst>
            </p:cNvPr>
            <p:cNvCxnSpPr>
              <a:cxnSpLocks/>
            </p:cNvCxnSpPr>
            <p:nvPr/>
          </p:nvCxnSpPr>
          <p:spPr>
            <a:xfrm>
              <a:off x="10089989" y="5735599"/>
              <a:ext cx="0" cy="18288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3F16C543-7E19-FDEE-F44B-83999565B335}"/>
              </a:ext>
            </a:extLst>
          </p:cNvPr>
          <p:cNvGrpSpPr/>
          <p:nvPr/>
        </p:nvGrpSpPr>
        <p:grpSpPr>
          <a:xfrm>
            <a:off x="-3160" y="5885300"/>
            <a:ext cx="12195159" cy="475488"/>
            <a:chOff x="-3160" y="5885300"/>
            <a:chExt cx="12195159" cy="475488"/>
          </a:xfrm>
        </p:grpSpPr>
        <p:sp>
          <p:nvSpPr>
            <p:cNvPr id="94" name="Rectangle 93">
              <a:extLst>
                <a:ext uri="{FF2B5EF4-FFF2-40B4-BE49-F238E27FC236}">
                  <a16:creationId xmlns:a16="http://schemas.microsoft.com/office/drawing/2014/main" id="{56694FEA-731F-25D0-FBDD-2F5BF13DA507}"/>
                </a:ext>
              </a:extLst>
            </p:cNvPr>
            <p:cNvSpPr/>
            <p:nvPr/>
          </p:nvSpPr>
          <p:spPr>
            <a:xfrm>
              <a:off x="-3160" y="6003176"/>
              <a:ext cx="12195159" cy="2790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rPr>
                <a:t>Smart Manufacturing Innovation Centers (Dissemination of Technology and Training)</a:t>
              </a:r>
            </a:p>
          </p:txBody>
        </p:sp>
        <p:pic>
          <p:nvPicPr>
            <p:cNvPr id="105" name="Picture 104" descr="Icon&#10;&#10;Description automatically generated">
              <a:extLst>
                <a:ext uri="{FF2B5EF4-FFF2-40B4-BE49-F238E27FC236}">
                  <a16:creationId xmlns:a16="http://schemas.microsoft.com/office/drawing/2014/main" id="{8988436D-FCAE-D6CD-FEB8-E325F39EFE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31154" y="5885300"/>
              <a:ext cx="479696" cy="475488"/>
            </a:xfrm>
            <a:prstGeom prst="ellipse">
              <a:avLst/>
            </a:prstGeom>
            <a:ln>
              <a:solidFill>
                <a:srgbClr val="7030A0"/>
              </a:solidFill>
            </a:ln>
          </p:spPr>
        </p:pic>
      </p:grpSp>
      <p:pic>
        <p:nvPicPr>
          <p:cNvPr id="106" name="Picture 105" descr="Icon&#10;&#10;Description automatically generated">
            <a:extLst>
              <a:ext uri="{FF2B5EF4-FFF2-40B4-BE49-F238E27FC236}">
                <a16:creationId xmlns:a16="http://schemas.microsoft.com/office/drawing/2014/main" id="{CE8BC9D4-A23B-64D2-A3CF-E400B2385C6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01758" y="2178441"/>
            <a:ext cx="479696" cy="475488"/>
          </a:xfrm>
          <a:prstGeom prst="ellipse">
            <a:avLst/>
          </a:prstGeom>
          <a:ln>
            <a:solidFill>
              <a:schemeClr val="accent3"/>
            </a:solidFill>
          </a:ln>
        </p:spPr>
      </p:pic>
      <p:grpSp>
        <p:nvGrpSpPr>
          <p:cNvPr id="120" name="Group 119">
            <a:extLst>
              <a:ext uri="{FF2B5EF4-FFF2-40B4-BE49-F238E27FC236}">
                <a16:creationId xmlns:a16="http://schemas.microsoft.com/office/drawing/2014/main" id="{812248F3-500F-AE7A-3029-9D4994F44F85}"/>
              </a:ext>
            </a:extLst>
          </p:cNvPr>
          <p:cNvGrpSpPr/>
          <p:nvPr/>
        </p:nvGrpSpPr>
        <p:grpSpPr>
          <a:xfrm>
            <a:off x="8287227" y="1108901"/>
            <a:ext cx="3605524" cy="4626698"/>
            <a:chOff x="8287227" y="1108901"/>
            <a:chExt cx="3605524" cy="4626698"/>
          </a:xfrm>
        </p:grpSpPr>
        <p:grpSp>
          <p:nvGrpSpPr>
            <p:cNvPr id="87" name="Group 86">
              <a:extLst>
                <a:ext uri="{FF2B5EF4-FFF2-40B4-BE49-F238E27FC236}">
                  <a16:creationId xmlns:a16="http://schemas.microsoft.com/office/drawing/2014/main" id="{ACC6261D-284B-48D1-A062-B9EDE3B10E97}"/>
                </a:ext>
              </a:extLst>
            </p:cNvPr>
            <p:cNvGrpSpPr/>
            <p:nvPr/>
          </p:nvGrpSpPr>
          <p:grpSpPr>
            <a:xfrm>
              <a:off x="8897797" y="4836076"/>
              <a:ext cx="2384385" cy="899523"/>
              <a:chOff x="752354" y="5173075"/>
              <a:chExt cx="2384385" cy="899523"/>
            </a:xfrm>
          </p:grpSpPr>
          <p:sp>
            <p:nvSpPr>
              <p:cNvPr id="88" name="TextBox 87">
                <a:extLst>
                  <a:ext uri="{FF2B5EF4-FFF2-40B4-BE49-F238E27FC236}">
                    <a16:creationId xmlns:a16="http://schemas.microsoft.com/office/drawing/2014/main" id="{12D273C5-DF01-49AD-59C8-67D21E4BB149}"/>
                  </a:ext>
                </a:extLst>
              </p:cNvPr>
              <p:cNvSpPr txBox="1"/>
              <p:nvPr/>
            </p:nvSpPr>
            <p:spPr>
              <a:xfrm>
                <a:off x="766757" y="5180046"/>
                <a:ext cx="2261901" cy="892552"/>
              </a:xfrm>
              <a:prstGeom prst="rect">
                <a:avLst/>
              </a:prstGeom>
              <a:noFill/>
            </p:spPr>
            <p:txBody>
              <a:bodyPr wrap="none" rtlCol="0">
                <a:spAutoFit/>
              </a:bodyPr>
              <a:lstStyle/>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Education &amp; Training</a:t>
                </a:r>
              </a:p>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Upskilling</a:t>
                </a:r>
              </a:p>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SM adoption</a:t>
                </a:r>
              </a:p>
            </p:txBody>
          </p:sp>
          <p:cxnSp>
            <p:nvCxnSpPr>
              <p:cNvPr id="89" name="Straight Connector 88">
                <a:extLst>
                  <a:ext uri="{FF2B5EF4-FFF2-40B4-BE49-F238E27FC236}">
                    <a16:creationId xmlns:a16="http://schemas.microsoft.com/office/drawing/2014/main" id="{DA73CFB4-25AE-9F47-298F-54A4842974A4}"/>
                  </a:ext>
                </a:extLst>
              </p:cNvPr>
              <p:cNvCxnSpPr>
                <a:cxnSpLocks/>
              </p:cNvCxnSpPr>
              <p:nvPr/>
            </p:nvCxnSpPr>
            <p:spPr>
              <a:xfrm>
                <a:off x="752354" y="5173075"/>
                <a:ext cx="238438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ACD05D25-BDA4-C094-B8F9-F9D694BBA50D}"/>
                </a:ext>
              </a:extLst>
            </p:cNvPr>
            <p:cNvGrpSpPr/>
            <p:nvPr/>
          </p:nvGrpSpPr>
          <p:grpSpPr>
            <a:xfrm>
              <a:off x="8287227" y="1108901"/>
              <a:ext cx="3605524" cy="3709831"/>
              <a:chOff x="8287227" y="1108901"/>
              <a:chExt cx="3605524" cy="3709831"/>
            </a:xfrm>
          </p:grpSpPr>
          <p:sp>
            <p:nvSpPr>
              <p:cNvPr id="62" name="Oval 61">
                <a:extLst>
                  <a:ext uri="{FF2B5EF4-FFF2-40B4-BE49-F238E27FC236}">
                    <a16:creationId xmlns:a16="http://schemas.microsoft.com/office/drawing/2014/main" id="{1093E045-3673-63FB-EBCA-BA92DDF3B6A4}"/>
                  </a:ext>
                </a:extLst>
              </p:cNvPr>
              <p:cNvSpPr/>
              <p:nvPr/>
            </p:nvSpPr>
            <p:spPr>
              <a:xfrm>
                <a:off x="9706753" y="1108901"/>
                <a:ext cx="770314" cy="770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rPr>
                  <a:t>3</a:t>
                </a:r>
              </a:p>
            </p:txBody>
          </p:sp>
          <p:sp>
            <p:nvSpPr>
              <p:cNvPr id="80" name="Rounded Rectangle 79">
                <a:extLst>
                  <a:ext uri="{FF2B5EF4-FFF2-40B4-BE49-F238E27FC236}">
                    <a16:creationId xmlns:a16="http://schemas.microsoft.com/office/drawing/2014/main" id="{953AE54A-2976-FF3D-67B2-864C1EFA3BD9}"/>
                  </a:ext>
                </a:extLst>
              </p:cNvPr>
              <p:cNvSpPr/>
              <p:nvPr/>
            </p:nvSpPr>
            <p:spPr>
              <a:xfrm>
                <a:off x="8639433" y="2254243"/>
                <a:ext cx="2901112" cy="399686"/>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SM Education and Training</a:t>
                </a:r>
              </a:p>
            </p:txBody>
          </p:sp>
          <p:sp>
            <p:nvSpPr>
              <p:cNvPr id="81" name="Rounded Rectangle 80">
                <a:extLst>
                  <a:ext uri="{FF2B5EF4-FFF2-40B4-BE49-F238E27FC236}">
                    <a16:creationId xmlns:a16="http://schemas.microsoft.com/office/drawing/2014/main" id="{91B41EEE-E2D5-4AE4-F49B-D75F704C54FD}"/>
                  </a:ext>
                </a:extLst>
              </p:cNvPr>
              <p:cNvSpPr/>
              <p:nvPr/>
            </p:nvSpPr>
            <p:spPr>
              <a:xfrm>
                <a:off x="8287227" y="2617685"/>
                <a:ext cx="3605524" cy="36344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b="1">
                    <a:solidFill>
                      <a:srgbClr val="32363F"/>
                    </a:solidFill>
                  </a:rPr>
                  <a:t>Talent Pipeline &amp; Incumbent Workforce</a:t>
                </a:r>
              </a:p>
            </p:txBody>
          </p:sp>
          <p:sp>
            <p:nvSpPr>
              <p:cNvPr id="85" name="Oval 84">
                <a:extLst>
                  <a:ext uri="{FF2B5EF4-FFF2-40B4-BE49-F238E27FC236}">
                    <a16:creationId xmlns:a16="http://schemas.microsoft.com/office/drawing/2014/main" id="{5F06A50B-DC6C-BD87-07C6-718864187170}"/>
                  </a:ext>
                </a:extLst>
              </p:cNvPr>
              <p:cNvSpPr/>
              <p:nvPr/>
            </p:nvSpPr>
            <p:spPr>
              <a:xfrm>
                <a:off x="9983492" y="4253198"/>
                <a:ext cx="212994" cy="2129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A8C9C798-629E-204A-579A-E38C1BE51CA8}"/>
                  </a:ext>
                </a:extLst>
              </p:cNvPr>
              <p:cNvSpPr txBox="1"/>
              <p:nvPr/>
            </p:nvSpPr>
            <p:spPr>
              <a:xfrm>
                <a:off x="8370729" y="4295512"/>
                <a:ext cx="3438521" cy="523220"/>
              </a:xfrm>
              <a:prstGeom prst="rect">
                <a:avLst/>
              </a:prstGeom>
              <a:noFill/>
            </p:spPr>
            <p:txBody>
              <a:bodyPr wrap="square" rtlCol="0">
                <a:spAutoFit/>
              </a:bodyPr>
              <a:lstStyle/>
              <a:p>
                <a:pPr algn="ctr"/>
                <a:r>
                  <a:rPr lang="en-US" sz="1400" b="1" dirty="0">
                    <a:solidFill>
                      <a:schemeClr val="accent5"/>
                    </a:solidFill>
                  </a:rPr>
                  <a:t>6000 students &amp; professionals trained </a:t>
                </a:r>
                <a:r>
                  <a:rPr lang="en-US" sz="1400" dirty="0"/>
                  <a:t>via new SM curriculums &amp; credentials</a:t>
                </a:r>
              </a:p>
            </p:txBody>
          </p:sp>
          <p:pic>
            <p:nvPicPr>
              <p:cNvPr id="107" name="Picture 106">
                <a:extLst>
                  <a:ext uri="{FF2B5EF4-FFF2-40B4-BE49-F238E27FC236}">
                    <a16:creationId xmlns:a16="http://schemas.microsoft.com/office/drawing/2014/main" id="{02D8A2D9-72EF-CD91-60B4-7F4172368E9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549967" y="2209943"/>
                <a:ext cx="479696" cy="475488"/>
              </a:xfrm>
              <a:prstGeom prst="ellipse">
                <a:avLst/>
              </a:prstGeom>
              <a:ln>
                <a:solidFill>
                  <a:schemeClr val="accent1"/>
                </a:solidFill>
              </a:ln>
            </p:spPr>
          </p:pic>
        </p:grpSp>
      </p:grpSp>
      <p:grpSp>
        <p:nvGrpSpPr>
          <p:cNvPr id="118" name="Group 117">
            <a:extLst>
              <a:ext uri="{FF2B5EF4-FFF2-40B4-BE49-F238E27FC236}">
                <a16:creationId xmlns:a16="http://schemas.microsoft.com/office/drawing/2014/main" id="{B09C73B3-7045-1847-5D6F-5019C37DF1B7}"/>
              </a:ext>
            </a:extLst>
          </p:cNvPr>
          <p:cNvGrpSpPr/>
          <p:nvPr/>
        </p:nvGrpSpPr>
        <p:grpSpPr>
          <a:xfrm>
            <a:off x="4065383" y="1108901"/>
            <a:ext cx="3887432" cy="4626698"/>
            <a:chOff x="4065383" y="1108901"/>
            <a:chExt cx="3887432" cy="4626698"/>
          </a:xfrm>
        </p:grpSpPr>
        <p:sp>
          <p:nvSpPr>
            <p:cNvPr id="61" name="Oval 60">
              <a:extLst>
                <a:ext uri="{FF2B5EF4-FFF2-40B4-BE49-F238E27FC236}">
                  <a16:creationId xmlns:a16="http://schemas.microsoft.com/office/drawing/2014/main" id="{B974602D-EC71-2596-0A2F-65125AF1FC03}"/>
                </a:ext>
              </a:extLst>
            </p:cNvPr>
            <p:cNvSpPr/>
            <p:nvPr/>
          </p:nvSpPr>
          <p:spPr>
            <a:xfrm>
              <a:off x="5764896" y="1108901"/>
              <a:ext cx="770314" cy="7703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rPr>
                <a:t>2</a:t>
              </a:r>
            </a:p>
          </p:txBody>
        </p:sp>
        <p:grpSp>
          <p:nvGrpSpPr>
            <p:cNvPr id="116" name="Group 115">
              <a:extLst>
                <a:ext uri="{FF2B5EF4-FFF2-40B4-BE49-F238E27FC236}">
                  <a16:creationId xmlns:a16="http://schemas.microsoft.com/office/drawing/2014/main" id="{D364D037-A637-94EE-97DF-A88472F14007}"/>
                </a:ext>
              </a:extLst>
            </p:cNvPr>
            <p:cNvGrpSpPr/>
            <p:nvPr/>
          </p:nvGrpSpPr>
          <p:grpSpPr>
            <a:xfrm>
              <a:off x="4065383" y="2208032"/>
              <a:ext cx="3887432" cy="3527567"/>
              <a:chOff x="4065383" y="2208032"/>
              <a:chExt cx="3887432" cy="3527567"/>
            </a:xfrm>
          </p:grpSpPr>
          <p:grpSp>
            <p:nvGrpSpPr>
              <p:cNvPr id="115" name="Group 114">
                <a:extLst>
                  <a:ext uri="{FF2B5EF4-FFF2-40B4-BE49-F238E27FC236}">
                    <a16:creationId xmlns:a16="http://schemas.microsoft.com/office/drawing/2014/main" id="{89CE10D0-4E75-1D21-E8ED-7766B9BD4EF5}"/>
                  </a:ext>
                </a:extLst>
              </p:cNvPr>
              <p:cNvGrpSpPr/>
              <p:nvPr/>
            </p:nvGrpSpPr>
            <p:grpSpPr>
              <a:xfrm>
                <a:off x="4347291" y="2254243"/>
                <a:ext cx="3605524" cy="3481356"/>
                <a:chOff x="4347291" y="2254243"/>
                <a:chExt cx="3605524" cy="3481356"/>
              </a:xfrm>
            </p:grpSpPr>
            <p:grpSp>
              <p:nvGrpSpPr>
                <p:cNvPr id="111" name="Group 110">
                  <a:extLst>
                    <a:ext uri="{FF2B5EF4-FFF2-40B4-BE49-F238E27FC236}">
                      <a16:creationId xmlns:a16="http://schemas.microsoft.com/office/drawing/2014/main" id="{D5937315-DCE5-378F-B57C-D9A812A09901}"/>
                    </a:ext>
                  </a:extLst>
                </p:cNvPr>
                <p:cNvGrpSpPr/>
                <p:nvPr/>
              </p:nvGrpSpPr>
              <p:grpSpPr>
                <a:xfrm>
                  <a:off x="4347291" y="2254243"/>
                  <a:ext cx="3605524" cy="726884"/>
                  <a:chOff x="4347291" y="2254243"/>
                  <a:chExt cx="3605524" cy="726884"/>
                </a:xfrm>
              </p:grpSpPr>
              <p:sp>
                <p:nvSpPr>
                  <p:cNvPr id="69" name="Rounded Rectangle 68">
                    <a:extLst>
                      <a:ext uri="{FF2B5EF4-FFF2-40B4-BE49-F238E27FC236}">
                        <a16:creationId xmlns:a16="http://schemas.microsoft.com/office/drawing/2014/main" id="{A349CF40-8196-00BB-991A-B75ABA8A4F10}"/>
                      </a:ext>
                    </a:extLst>
                  </p:cNvPr>
                  <p:cNvSpPr/>
                  <p:nvPr/>
                </p:nvSpPr>
                <p:spPr>
                  <a:xfrm>
                    <a:off x="4347291" y="2254243"/>
                    <a:ext cx="3605524" cy="363442"/>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SM Innovation Platform, Profiles, Marketplace</a:t>
                    </a:r>
                  </a:p>
                </p:txBody>
              </p:sp>
              <p:sp>
                <p:nvSpPr>
                  <p:cNvPr id="70" name="Rounded Rectangle 69">
                    <a:extLst>
                      <a:ext uri="{FF2B5EF4-FFF2-40B4-BE49-F238E27FC236}">
                        <a16:creationId xmlns:a16="http://schemas.microsoft.com/office/drawing/2014/main" id="{A7311629-B3DD-7DA0-9840-2A645D7795EC}"/>
                      </a:ext>
                    </a:extLst>
                  </p:cNvPr>
                  <p:cNvSpPr/>
                  <p:nvPr/>
                </p:nvSpPr>
                <p:spPr>
                  <a:xfrm>
                    <a:off x="4653353" y="2617685"/>
                    <a:ext cx="2910040" cy="363442"/>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200" b="1" dirty="0">
                        <a:solidFill>
                          <a:srgbClr val="32363F"/>
                        </a:solidFill>
                      </a:rPr>
                      <a:t>Scales from SMMs to Enterprise SC</a:t>
                    </a:r>
                  </a:p>
                </p:txBody>
              </p:sp>
            </p:grpSp>
            <p:grpSp>
              <p:nvGrpSpPr>
                <p:cNvPr id="114" name="Group 113">
                  <a:extLst>
                    <a:ext uri="{FF2B5EF4-FFF2-40B4-BE49-F238E27FC236}">
                      <a16:creationId xmlns:a16="http://schemas.microsoft.com/office/drawing/2014/main" id="{389E1227-DBBE-830F-02D1-2272522F024F}"/>
                    </a:ext>
                  </a:extLst>
                </p:cNvPr>
                <p:cNvGrpSpPr/>
                <p:nvPr/>
              </p:nvGrpSpPr>
              <p:grpSpPr>
                <a:xfrm>
                  <a:off x="4408062" y="3016315"/>
                  <a:ext cx="3483983" cy="2719284"/>
                  <a:chOff x="4408062" y="3016315"/>
                  <a:chExt cx="3483983" cy="2719284"/>
                </a:xfrm>
              </p:grpSpPr>
              <p:pic>
                <p:nvPicPr>
                  <p:cNvPr id="71" name="Picture 70">
                    <a:extLst>
                      <a:ext uri="{FF2B5EF4-FFF2-40B4-BE49-F238E27FC236}">
                        <a16:creationId xmlns:a16="http://schemas.microsoft.com/office/drawing/2014/main" id="{E9A8B8FA-9C16-A512-13E0-8A20E011EF0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408062" y="3016315"/>
                    <a:ext cx="3483983" cy="1243185"/>
                  </a:xfrm>
                  <a:prstGeom prst="rect">
                    <a:avLst/>
                  </a:prstGeom>
                </p:spPr>
              </p:pic>
              <p:grpSp>
                <p:nvGrpSpPr>
                  <p:cNvPr id="113" name="Group 112">
                    <a:extLst>
                      <a:ext uri="{FF2B5EF4-FFF2-40B4-BE49-F238E27FC236}">
                        <a16:creationId xmlns:a16="http://schemas.microsoft.com/office/drawing/2014/main" id="{0E906628-7AAA-C509-760C-D90F778CF7D9}"/>
                      </a:ext>
                    </a:extLst>
                  </p:cNvPr>
                  <p:cNvGrpSpPr/>
                  <p:nvPr/>
                </p:nvGrpSpPr>
                <p:grpSpPr>
                  <a:xfrm>
                    <a:off x="4465258" y="4295512"/>
                    <a:ext cx="3257623" cy="1440087"/>
                    <a:chOff x="4465258" y="4295512"/>
                    <a:chExt cx="3257623" cy="1440087"/>
                  </a:xfrm>
                </p:grpSpPr>
                <p:sp>
                  <p:nvSpPr>
                    <p:cNvPr id="74" name="TextBox 73">
                      <a:extLst>
                        <a:ext uri="{FF2B5EF4-FFF2-40B4-BE49-F238E27FC236}">
                          <a16:creationId xmlns:a16="http://schemas.microsoft.com/office/drawing/2014/main" id="{8524C0BE-5145-05BE-4352-D76805B66D88}"/>
                        </a:ext>
                      </a:extLst>
                    </p:cNvPr>
                    <p:cNvSpPr txBox="1"/>
                    <p:nvPr/>
                  </p:nvSpPr>
                  <p:spPr>
                    <a:xfrm>
                      <a:off x="4719827" y="4295512"/>
                      <a:ext cx="2860452" cy="523220"/>
                    </a:xfrm>
                    <a:prstGeom prst="rect">
                      <a:avLst/>
                    </a:prstGeom>
                    <a:noFill/>
                  </p:spPr>
                  <p:txBody>
                    <a:bodyPr wrap="square" rtlCol="0">
                      <a:spAutoFit/>
                    </a:bodyPr>
                    <a:lstStyle/>
                    <a:p>
                      <a:pPr algn="ctr"/>
                      <a:r>
                        <a:rPr lang="en-US" sz="1400" b="1" dirty="0">
                          <a:solidFill>
                            <a:schemeClr val="accent5"/>
                          </a:solidFill>
                        </a:rPr>
                        <a:t>25-50% reduction in SM</a:t>
                      </a:r>
                      <a:br>
                        <a:rPr lang="en-US" sz="1400" dirty="0">
                          <a:solidFill>
                            <a:schemeClr val="accent5"/>
                          </a:solidFill>
                        </a:rPr>
                      </a:br>
                      <a:r>
                        <a:rPr lang="en-US" sz="1400" dirty="0"/>
                        <a:t>implementation costs</a:t>
                      </a:r>
                      <a:endParaRPr lang="en-US" sz="1400" b="1" dirty="0"/>
                    </a:p>
                  </p:txBody>
                </p:sp>
                <p:grpSp>
                  <p:nvGrpSpPr>
                    <p:cNvPr id="112" name="Group 111">
                      <a:extLst>
                        <a:ext uri="{FF2B5EF4-FFF2-40B4-BE49-F238E27FC236}">
                          <a16:creationId xmlns:a16="http://schemas.microsoft.com/office/drawing/2014/main" id="{475F5940-4E05-A2C0-CA26-0B022B5A07F1}"/>
                        </a:ext>
                      </a:extLst>
                    </p:cNvPr>
                    <p:cNvGrpSpPr/>
                    <p:nvPr/>
                  </p:nvGrpSpPr>
                  <p:grpSpPr>
                    <a:xfrm>
                      <a:off x="4465258" y="4836076"/>
                      <a:ext cx="3257623" cy="899523"/>
                      <a:chOff x="4465258" y="4836076"/>
                      <a:chExt cx="3257623" cy="899523"/>
                    </a:xfrm>
                  </p:grpSpPr>
                  <p:sp>
                    <p:nvSpPr>
                      <p:cNvPr id="76" name="TextBox 75">
                        <a:extLst>
                          <a:ext uri="{FF2B5EF4-FFF2-40B4-BE49-F238E27FC236}">
                            <a16:creationId xmlns:a16="http://schemas.microsoft.com/office/drawing/2014/main" id="{0C9258FF-0F1F-B004-FF42-7659A3A5A0D1}"/>
                          </a:ext>
                        </a:extLst>
                      </p:cNvPr>
                      <p:cNvSpPr txBox="1"/>
                      <p:nvPr/>
                    </p:nvSpPr>
                    <p:spPr>
                      <a:xfrm>
                        <a:off x="4465258" y="4843047"/>
                        <a:ext cx="3257623" cy="892552"/>
                      </a:xfrm>
                      <a:prstGeom prst="rect">
                        <a:avLst/>
                      </a:prstGeom>
                      <a:noFill/>
                    </p:spPr>
                    <p:txBody>
                      <a:bodyPr wrap="none" rtlCol="0">
                        <a:spAutoFit/>
                      </a:bodyPr>
                      <a:lstStyle/>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Performance &amp; Productivity</a:t>
                        </a:r>
                      </a:p>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Implementation Cost/Complexity</a:t>
                        </a:r>
                      </a:p>
                      <a:p>
                        <a:pPr marL="285750" indent="-285750">
                          <a:spcAft>
                            <a:spcPts val="600"/>
                          </a:spcAft>
                          <a:buSzPct val="150000"/>
                          <a:buBlip>
                            <a:blip r:embed="rId6">
                              <a:extLst>
                                <a:ext uri="{96DAC541-7B7A-43D3-8B79-37D633B846F1}">
                                  <asvg:svgBlip xmlns:asvg="http://schemas.microsoft.com/office/drawing/2016/SVG/main" r:embed="rId7"/>
                                </a:ext>
                              </a:extLst>
                            </a:blip>
                          </a:buBlip>
                        </a:pPr>
                        <a:r>
                          <a:rPr lang="en-US" sz="1400" b="1"/>
                          <a:t>SMM &amp; Supply Chain Adoption</a:t>
                        </a:r>
                      </a:p>
                    </p:txBody>
                  </p:sp>
                  <p:cxnSp>
                    <p:nvCxnSpPr>
                      <p:cNvPr id="77" name="Straight Connector 76">
                        <a:extLst>
                          <a:ext uri="{FF2B5EF4-FFF2-40B4-BE49-F238E27FC236}">
                            <a16:creationId xmlns:a16="http://schemas.microsoft.com/office/drawing/2014/main" id="{C8EE4359-A381-11D7-9DA1-98523933B83A}"/>
                          </a:ext>
                        </a:extLst>
                      </p:cNvPr>
                      <p:cNvCxnSpPr>
                        <a:cxnSpLocks/>
                      </p:cNvCxnSpPr>
                      <p:nvPr/>
                    </p:nvCxnSpPr>
                    <p:spPr>
                      <a:xfrm>
                        <a:off x="4697137" y="4836076"/>
                        <a:ext cx="2384385"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grpSp>
          <p:pic>
            <p:nvPicPr>
              <p:cNvPr id="108" name="Picture 107" descr="Icon&#10;&#10;Description automatically generated">
                <a:extLst>
                  <a:ext uri="{FF2B5EF4-FFF2-40B4-BE49-F238E27FC236}">
                    <a16:creationId xmlns:a16="http://schemas.microsoft.com/office/drawing/2014/main" id="{B3EE3C06-88E0-D9F9-5024-7E6550348FE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65383" y="2208032"/>
                <a:ext cx="478864" cy="474663"/>
              </a:xfrm>
              <a:prstGeom prst="ellipse">
                <a:avLst/>
              </a:prstGeom>
              <a:ln>
                <a:solidFill>
                  <a:schemeClr val="accent5"/>
                </a:solidFill>
              </a:ln>
            </p:spPr>
          </p:pic>
        </p:grpSp>
      </p:grpSp>
      <p:sp>
        <p:nvSpPr>
          <p:cNvPr id="8" name="Content Placeholder 7">
            <a:extLst>
              <a:ext uri="{FF2B5EF4-FFF2-40B4-BE49-F238E27FC236}">
                <a16:creationId xmlns:a16="http://schemas.microsoft.com/office/drawing/2014/main" id="{2E736CFB-E2DD-CD40-B5D0-21349BC58CF1}"/>
              </a:ext>
            </a:extLst>
          </p:cNvPr>
          <p:cNvSpPr>
            <a:spLocks noGrp="1"/>
          </p:cNvSpPr>
          <p:nvPr>
            <p:ph sz="quarter" idx="21"/>
          </p:nvPr>
        </p:nvSpPr>
        <p:spPr>
          <a:xfrm>
            <a:off x="4430791" y="1695860"/>
            <a:ext cx="3438525" cy="1104755"/>
          </a:xfrm>
        </p:spPr>
        <p:txBody>
          <a:bodyPr>
            <a:normAutofit/>
          </a:bodyPr>
          <a:lstStyle/>
          <a:p>
            <a:r>
              <a:rPr lang="en-US" b="1">
                <a:solidFill>
                  <a:schemeClr val="accent5"/>
                </a:solidFill>
              </a:rPr>
              <a:t>Accelerate</a:t>
            </a:r>
            <a:r>
              <a:rPr lang="en-US"/>
              <a:t> SM Adoption</a:t>
            </a:r>
            <a:br>
              <a:rPr lang="en-US"/>
            </a:br>
            <a:r>
              <a:rPr lang="en-US"/>
              <a:t>In SMMs and Supply Chain</a:t>
            </a:r>
          </a:p>
        </p:txBody>
      </p:sp>
      <p:sp>
        <p:nvSpPr>
          <p:cNvPr id="9" name="Content Placeholder 8">
            <a:extLst>
              <a:ext uri="{FF2B5EF4-FFF2-40B4-BE49-F238E27FC236}">
                <a16:creationId xmlns:a16="http://schemas.microsoft.com/office/drawing/2014/main" id="{BBAFE4F5-C901-FC42-966A-B4367F274A5F}"/>
              </a:ext>
            </a:extLst>
          </p:cNvPr>
          <p:cNvSpPr>
            <a:spLocks noGrp="1"/>
          </p:cNvSpPr>
          <p:nvPr>
            <p:ph sz="quarter" idx="22"/>
          </p:nvPr>
        </p:nvSpPr>
        <p:spPr>
          <a:xfrm>
            <a:off x="8370727" y="1697142"/>
            <a:ext cx="3438525" cy="1118530"/>
          </a:xfrm>
        </p:spPr>
        <p:txBody>
          <a:bodyPr>
            <a:normAutofit/>
          </a:bodyPr>
          <a:lstStyle/>
          <a:p>
            <a:r>
              <a:rPr lang="en-US" b="1">
                <a:solidFill>
                  <a:schemeClr val="accent5"/>
                </a:solidFill>
              </a:rPr>
              <a:t>Upskill</a:t>
            </a:r>
            <a:r>
              <a:rPr lang="en-US"/>
              <a:t> the Workforce</a:t>
            </a:r>
            <a:br>
              <a:rPr lang="en-US"/>
            </a:br>
            <a:r>
              <a:rPr lang="en-US"/>
              <a:t>Through Education, Training</a:t>
            </a:r>
          </a:p>
        </p:txBody>
      </p:sp>
      <p:pic>
        <p:nvPicPr>
          <p:cNvPr id="3" name="Picture 3" descr="Diagram&#10;&#10;Description automatically generated">
            <a:extLst>
              <a:ext uri="{FF2B5EF4-FFF2-40B4-BE49-F238E27FC236}">
                <a16:creationId xmlns:a16="http://schemas.microsoft.com/office/drawing/2014/main" id="{75F3237C-AA4A-7E20-A82E-88A32EA6A9F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723152" y="2914716"/>
            <a:ext cx="2743200" cy="1280238"/>
          </a:xfrm>
          <a:prstGeom prst="rect">
            <a:avLst/>
          </a:prstGeom>
        </p:spPr>
      </p:pic>
    </p:spTree>
    <p:extLst>
      <p:ext uri="{BB962C8B-B14F-4D97-AF65-F5344CB8AC3E}">
        <p14:creationId xmlns:p14="http://schemas.microsoft.com/office/powerpoint/2010/main" val="257553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7DDEE7-9D15-7352-8DDB-D965014C5A8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0162FF55-9EB1-50B4-6B3E-8C504AF2418F}"/>
              </a:ext>
            </a:extLst>
          </p:cNvPr>
          <p:cNvSpPr>
            <a:spLocks noGrp="1"/>
          </p:cNvSpPr>
          <p:nvPr>
            <p:ph type="title" idx="4294967295"/>
          </p:nvPr>
        </p:nvSpPr>
        <p:spPr>
          <a:xfrm>
            <a:off x="384784" y="546374"/>
            <a:ext cx="11649075" cy="596900"/>
          </a:xfrm>
          <a:prstGeom prst="rect">
            <a:avLst/>
          </a:prstGeom>
        </p:spPr>
        <p:txBody>
          <a:bodyPr/>
          <a:lstStyle/>
          <a:p>
            <a:pPr algn="l"/>
            <a:r>
              <a:rPr lang="en-US" b="1" dirty="0"/>
              <a:t>Manufacturing in the US</a:t>
            </a:r>
          </a:p>
        </p:txBody>
      </p:sp>
      <p:pic>
        <p:nvPicPr>
          <p:cNvPr id="6" name="Picture 5">
            <a:extLst>
              <a:ext uri="{FF2B5EF4-FFF2-40B4-BE49-F238E27FC236}">
                <a16:creationId xmlns:a16="http://schemas.microsoft.com/office/drawing/2014/main" id="{744F1E08-052F-B948-BD45-149026CC4455}"/>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tretch>
            <a:fillRect/>
          </a:stretch>
        </p:blipFill>
        <p:spPr>
          <a:xfrm>
            <a:off x="5343129" y="558937"/>
            <a:ext cx="8046869" cy="6062472"/>
          </a:xfrm>
          <a:prstGeom prst="rect">
            <a:avLst/>
          </a:prstGeom>
        </p:spPr>
      </p:pic>
      <p:sp>
        <p:nvSpPr>
          <p:cNvPr id="8" name="TextBox 7">
            <a:extLst>
              <a:ext uri="{FF2B5EF4-FFF2-40B4-BE49-F238E27FC236}">
                <a16:creationId xmlns:a16="http://schemas.microsoft.com/office/drawing/2014/main" id="{EF7C0622-0A0E-F8D4-18B3-5F15A89659C6}"/>
              </a:ext>
            </a:extLst>
          </p:cNvPr>
          <p:cNvSpPr txBox="1"/>
          <p:nvPr/>
        </p:nvSpPr>
        <p:spPr>
          <a:xfrm>
            <a:off x="364965" y="1033709"/>
            <a:ext cx="669073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32363F"/>
                </a:solidFill>
                <a:effectLst/>
                <a:uLnTx/>
                <a:uFillTx/>
                <a:latin typeface="Arial" panose="020B0604020202020204"/>
                <a:ea typeface="+mn-ea"/>
                <a:cs typeface="+mn-cs"/>
              </a:rPr>
              <a:t>243,687</a:t>
            </a:r>
          </a:p>
        </p:txBody>
      </p:sp>
      <p:sp>
        <p:nvSpPr>
          <p:cNvPr id="9" name="TextBox 8">
            <a:extLst>
              <a:ext uri="{FF2B5EF4-FFF2-40B4-BE49-F238E27FC236}">
                <a16:creationId xmlns:a16="http://schemas.microsoft.com/office/drawing/2014/main" id="{EAFCC080-C3BC-EE22-93E9-10F1599CAC9C}"/>
              </a:ext>
            </a:extLst>
          </p:cNvPr>
          <p:cNvSpPr txBox="1"/>
          <p:nvPr/>
        </p:nvSpPr>
        <p:spPr>
          <a:xfrm>
            <a:off x="4140589" y="1387451"/>
            <a:ext cx="343457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2363F"/>
                </a:solidFill>
                <a:effectLst/>
                <a:uLnTx/>
                <a:uFillTx/>
                <a:latin typeface="Arial" panose="020B0604020202020204"/>
                <a:ea typeface="+mn-ea"/>
                <a:cs typeface="+mn-cs"/>
              </a:rPr>
              <a:t>firms in the </a:t>
            </a:r>
            <a:br>
              <a:rPr kumimoji="0" lang="en-US" sz="2200" b="0" i="0" u="none" strike="noStrike" kern="1200" cap="none" spc="0" normalizeH="0" baseline="0" noProof="0">
                <a:ln>
                  <a:noFill/>
                </a:ln>
                <a:solidFill>
                  <a:srgbClr val="32363F"/>
                </a:solidFill>
                <a:effectLst/>
                <a:uLnTx/>
                <a:uFillTx/>
                <a:latin typeface="Arial" panose="020B0604020202020204"/>
                <a:ea typeface="+mn-ea"/>
                <a:cs typeface="+mn-cs"/>
              </a:rPr>
            </a:br>
            <a:r>
              <a:rPr kumimoji="0" lang="en-US" sz="2200" b="0" i="0" u="none" strike="noStrike" kern="1200" cap="none" spc="0" normalizeH="0" baseline="0" noProof="0">
                <a:ln>
                  <a:noFill/>
                </a:ln>
                <a:solidFill>
                  <a:srgbClr val="32363F"/>
                </a:solidFill>
                <a:effectLst/>
                <a:uLnTx/>
                <a:uFillTx/>
                <a:latin typeface="Arial" panose="020B0604020202020204"/>
                <a:ea typeface="+mn-ea"/>
                <a:cs typeface="+mn-cs"/>
              </a:rPr>
              <a:t>manufacturing sector</a:t>
            </a:r>
            <a:endParaRPr kumimoji="0" lang="en-US" sz="2200" b="1"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1BB9D14-83F1-BDB5-B9BA-20679672B030}"/>
              </a:ext>
            </a:extLst>
          </p:cNvPr>
          <p:cNvSpPr txBox="1"/>
          <p:nvPr/>
        </p:nvSpPr>
        <p:spPr>
          <a:xfrm>
            <a:off x="364965" y="2461066"/>
            <a:ext cx="22444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2363F"/>
                </a:solidFill>
                <a:effectLst/>
                <a:uLnTx/>
                <a:uFillTx/>
                <a:latin typeface="Arial" panose="020B0604020202020204"/>
                <a:ea typeface="+mn-ea"/>
                <a:cs typeface="+mn-cs"/>
              </a:rPr>
              <a:t>1.66%</a:t>
            </a:r>
            <a:endParaRPr kumimoji="0" lang="en-US" sz="4000" b="1" i="0" u="none" strike="noStrike" kern="1200" cap="none" spc="0" normalizeH="0" baseline="0" noProof="0" dirty="0">
              <a:ln>
                <a:noFill/>
              </a:ln>
              <a:solidFill>
                <a:srgbClr val="32363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9865DF2A-72C2-E5D8-C8E4-69B5A155F449}"/>
              </a:ext>
            </a:extLst>
          </p:cNvPr>
          <p:cNvSpPr txBox="1"/>
          <p:nvPr/>
        </p:nvSpPr>
        <p:spPr>
          <a:xfrm>
            <a:off x="364966" y="3263953"/>
            <a:ext cx="3248030" cy="1058944"/>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mn-cs"/>
              </a:rPr>
              <a:t>Are large manufacturers, having more than </a:t>
            </a: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500 employees</a:t>
            </a:r>
          </a:p>
        </p:txBody>
      </p:sp>
      <p:sp>
        <p:nvSpPr>
          <p:cNvPr id="12" name="TextBox 11">
            <a:extLst>
              <a:ext uri="{FF2B5EF4-FFF2-40B4-BE49-F238E27FC236}">
                <a16:creationId xmlns:a16="http://schemas.microsoft.com/office/drawing/2014/main" id="{BD5A65B3-3161-8865-54CE-9F6009215ED7}"/>
              </a:ext>
            </a:extLst>
          </p:cNvPr>
          <p:cNvSpPr txBox="1"/>
          <p:nvPr/>
        </p:nvSpPr>
        <p:spPr>
          <a:xfrm>
            <a:off x="3554216" y="2505670"/>
            <a:ext cx="66907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32363F"/>
                </a:solidFill>
                <a:effectLst/>
                <a:uLnTx/>
                <a:uFillTx/>
                <a:latin typeface="Arial" panose="020B0604020202020204"/>
                <a:ea typeface="+mn-ea"/>
                <a:cs typeface="+mn-cs"/>
              </a:rPr>
              <a:t>98.34%</a:t>
            </a:r>
            <a:endParaRPr kumimoji="0" lang="en-US" sz="4000" b="1"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8E641BC-C44F-A4BB-35BF-2B21F89F20EA}"/>
              </a:ext>
            </a:extLst>
          </p:cNvPr>
          <p:cNvSpPr txBox="1"/>
          <p:nvPr/>
        </p:nvSpPr>
        <p:spPr>
          <a:xfrm>
            <a:off x="3554217" y="3263953"/>
            <a:ext cx="3248030" cy="726546"/>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a:ea typeface="+mn-ea"/>
                <a:cs typeface="+mn-cs"/>
              </a:rPr>
              <a:t>Firms are small or midsized manufacturers</a:t>
            </a:r>
            <a:endParaRPr kumimoji="0" lang="en-US" sz="1800" b="1"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7D1FB52-3B7E-B023-0FCB-1752DA1B8FFC}"/>
              </a:ext>
            </a:extLst>
          </p:cNvPr>
          <p:cNvSpPr txBox="1"/>
          <p:nvPr/>
        </p:nvSpPr>
        <p:spPr>
          <a:xfrm>
            <a:off x="-107884" y="4479453"/>
            <a:ext cx="3248030"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a:ea typeface="+mn-ea"/>
                <a:cs typeface="+mn-cs"/>
              </a:rPr>
              <a:t>Employ </a:t>
            </a:r>
            <a:r>
              <a:rPr kumimoji="0" lang="en-US" sz="1800" b="1" i="0" u="none" strike="noStrike" kern="1200" cap="none" spc="0" normalizeH="0" baseline="0" noProof="0">
                <a:ln>
                  <a:noFill/>
                </a:ln>
                <a:solidFill>
                  <a:srgbClr val="32363F"/>
                </a:solidFill>
                <a:effectLst/>
                <a:uLnTx/>
                <a:uFillTx/>
                <a:latin typeface="Arial" panose="020B0604020202020204"/>
                <a:ea typeface="+mn-ea"/>
                <a:cs typeface="+mn-cs"/>
              </a:rPr>
              <a:t>57.9% </a:t>
            </a:r>
            <a:r>
              <a:rPr kumimoji="0" lang="en-US" sz="1800" b="0" i="0" u="none" strike="noStrike" kern="1200" cap="none" spc="0" normalizeH="0" baseline="0" noProof="0">
                <a:ln>
                  <a:noFill/>
                </a:ln>
                <a:solidFill>
                  <a:srgbClr val="32363F"/>
                </a:solidFill>
                <a:effectLst/>
                <a:uLnTx/>
                <a:uFillTx/>
                <a:latin typeface="Arial" panose="020B0604020202020204"/>
                <a:ea typeface="+mn-ea"/>
                <a:cs typeface="+mn-cs"/>
              </a:rPr>
              <a:t>of the manufacturing workforce</a:t>
            </a:r>
          </a:p>
        </p:txBody>
      </p:sp>
      <p:cxnSp>
        <p:nvCxnSpPr>
          <p:cNvPr id="15" name="Straight Connector 14">
            <a:extLst>
              <a:ext uri="{FF2B5EF4-FFF2-40B4-BE49-F238E27FC236}">
                <a16:creationId xmlns:a16="http://schemas.microsoft.com/office/drawing/2014/main" id="{5E894398-CBE7-18DF-0476-1AFE9075CC12}"/>
              </a:ext>
            </a:extLst>
          </p:cNvPr>
          <p:cNvCxnSpPr>
            <a:cxnSpLocks/>
          </p:cNvCxnSpPr>
          <p:nvPr/>
        </p:nvCxnSpPr>
        <p:spPr>
          <a:xfrm>
            <a:off x="455515" y="2386930"/>
            <a:ext cx="619061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79F389-1611-61B9-BF18-B670B7AC2124}"/>
              </a:ext>
            </a:extLst>
          </p:cNvPr>
          <p:cNvSpPr txBox="1"/>
          <p:nvPr/>
        </p:nvSpPr>
        <p:spPr>
          <a:xfrm>
            <a:off x="3081368" y="4126153"/>
            <a:ext cx="3248030" cy="1058944"/>
          </a:xfrm>
          <a:prstGeom prst="rect">
            <a:avLst/>
          </a:prstGeom>
          <a:noFill/>
        </p:spPr>
        <p:txBody>
          <a:bodyPr wrap="square">
            <a:spAutoFit/>
          </a:bodyP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363F"/>
                </a:solidFill>
                <a:effectLst/>
                <a:uLnTx/>
                <a:uFillTx/>
                <a:latin typeface="Arial" panose="020B0604020202020204"/>
                <a:ea typeface="+mn-ea"/>
                <a:cs typeface="+mn-cs"/>
              </a:rPr>
              <a:t>12,658 firms </a:t>
            </a:r>
            <a:r>
              <a:rPr kumimoji="0" lang="en-US" sz="1800" b="0" i="0" u="none" strike="noStrike" kern="1200" cap="none" spc="0" normalizeH="0" baseline="0" noProof="0">
                <a:ln>
                  <a:noFill/>
                </a:ln>
                <a:solidFill>
                  <a:srgbClr val="32363F"/>
                </a:solidFill>
                <a:effectLst/>
                <a:uLnTx/>
                <a:uFillTx/>
                <a:latin typeface="Arial" panose="020B0604020202020204"/>
                <a:ea typeface="+mn-ea"/>
                <a:cs typeface="+mn-cs"/>
              </a:rPr>
              <a:t>(5.2%) have between 100 – 500 employees</a:t>
            </a:r>
          </a:p>
        </p:txBody>
      </p:sp>
      <p:sp>
        <p:nvSpPr>
          <p:cNvPr id="18" name="TextBox 17">
            <a:extLst>
              <a:ext uri="{FF2B5EF4-FFF2-40B4-BE49-F238E27FC236}">
                <a16:creationId xmlns:a16="http://schemas.microsoft.com/office/drawing/2014/main" id="{41ACFDE0-9747-0365-65C4-09055816A2C1}"/>
              </a:ext>
            </a:extLst>
          </p:cNvPr>
          <p:cNvSpPr txBox="1"/>
          <p:nvPr/>
        </p:nvSpPr>
        <p:spPr>
          <a:xfrm>
            <a:off x="3081367" y="5285370"/>
            <a:ext cx="4130447" cy="726546"/>
          </a:xfrm>
          <a:prstGeom prst="rect">
            <a:avLst/>
          </a:prstGeom>
          <a:noFill/>
        </p:spPr>
        <p:txBody>
          <a:bodyPr wrap="square">
            <a:spAutoFit/>
          </a:bodyP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2363F"/>
                </a:solidFill>
                <a:effectLst/>
                <a:uLnTx/>
                <a:uFillTx/>
                <a:latin typeface="Arial" panose="020B0604020202020204"/>
                <a:ea typeface="+mn-ea"/>
                <a:cs typeface="+mn-cs"/>
              </a:rPr>
              <a:t>213,713</a:t>
            </a:r>
            <a:r>
              <a:rPr kumimoji="0" lang="en-US" sz="1800" b="0" i="0" u="none" strike="noStrike" kern="1200" cap="none" spc="0" normalizeH="0" baseline="0" noProof="0">
                <a:ln>
                  <a:noFill/>
                </a:ln>
                <a:solidFill>
                  <a:srgbClr val="32363F"/>
                </a:solidFill>
                <a:effectLst/>
                <a:uLnTx/>
                <a:uFillTx/>
                <a:latin typeface="Arial" panose="020B0604020202020204"/>
                <a:ea typeface="+mn-ea"/>
                <a:cs typeface="+mn-cs"/>
              </a:rPr>
              <a:t> (87.7% of all </a:t>
            </a:r>
            <a:r>
              <a:rPr kumimoji="0" lang="en-US" sz="1800" b="0" i="0" u="none" strike="noStrike" kern="1200" cap="none" spc="0" normalizeH="0" baseline="0" noProof="0" err="1">
                <a:ln>
                  <a:noFill/>
                </a:ln>
                <a:solidFill>
                  <a:srgbClr val="32363F"/>
                </a:solidFill>
                <a:effectLst/>
                <a:uLnTx/>
                <a:uFillTx/>
                <a:latin typeface="Arial" panose="020B0604020202020204"/>
                <a:ea typeface="+mn-ea"/>
                <a:cs typeface="+mn-cs"/>
              </a:rPr>
              <a:t>mfg</a:t>
            </a:r>
            <a:r>
              <a:rPr kumimoji="0" lang="en-US" sz="1800" b="0" i="0" u="none" strike="noStrike" kern="1200" cap="none" spc="0" normalizeH="0" baseline="0" noProof="0">
                <a:ln>
                  <a:noFill/>
                </a:ln>
                <a:solidFill>
                  <a:srgbClr val="32363F"/>
                </a:solidFill>
                <a:effectLst/>
                <a:uLnTx/>
                <a:uFillTx/>
                <a:latin typeface="Arial" panose="020B0604020202020204"/>
                <a:ea typeface="+mn-ea"/>
                <a:cs typeface="+mn-cs"/>
              </a:rPr>
              <a:t>) firms have less than 50 employees</a:t>
            </a:r>
          </a:p>
        </p:txBody>
      </p:sp>
      <p:sp>
        <p:nvSpPr>
          <p:cNvPr id="19" name="TextBox 18">
            <a:extLst>
              <a:ext uri="{FF2B5EF4-FFF2-40B4-BE49-F238E27FC236}">
                <a16:creationId xmlns:a16="http://schemas.microsoft.com/office/drawing/2014/main" id="{1B5F4A59-CBE9-B5AA-04C7-BFF3B27AB9F7}"/>
              </a:ext>
            </a:extLst>
          </p:cNvPr>
          <p:cNvSpPr txBox="1"/>
          <p:nvPr/>
        </p:nvSpPr>
        <p:spPr>
          <a:xfrm>
            <a:off x="364965" y="6070131"/>
            <a:ext cx="392787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63F"/>
                </a:solidFill>
                <a:effectLst/>
                <a:uLnTx/>
                <a:uFillTx/>
                <a:latin typeface="Arial" panose="020B0604020202020204"/>
                <a:ea typeface="+mn-ea"/>
                <a:cs typeface="+mn-cs"/>
                <a:hlinkClick r:id="rId5"/>
              </a:rPr>
              <a:t>Firms with less than 100 employees by industry U.S. | Statista</a:t>
            </a:r>
            <a:endParaRPr kumimoji="0" lang="en-US" sz="1000" b="0"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28046715-E146-BB44-E7D8-9957A6956536}"/>
              </a:ext>
            </a:extLst>
          </p:cNvPr>
          <p:cNvSpPr txBox="1"/>
          <p:nvPr/>
        </p:nvSpPr>
        <p:spPr>
          <a:xfrm>
            <a:off x="10955841" y="6066668"/>
            <a:ext cx="969459" cy="24968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sng"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6"/>
              </a:rPr>
              <a:t>Source: NAM</a:t>
            </a:r>
            <a:endParaRPr kumimoji="0" lang="en-US" sz="700" b="0" i="0" u="none" strike="noStrike" kern="1200" cap="none" spc="0" normalizeH="0" baseline="0" noProof="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882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7DDEE7-9D15-7352-8DDB-D965014C5A8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744F1E08-052F-B948-BD45-149026CC44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129" y="558937"/>
            <a:ext cx="8046869" cy="6062472"/>
          </a:xfrm>
          <a:prstGeom prst="rect">
            <a:avLst/>
          </a:prstGeom>
        </p:spPr>
      </p:pic>
      <p:sp>
        <p:nvSpPr>
          <p:cNvPr id="8" name="TextBox 7">
            <a:extLst>
              <a:ext uri="{FF2B5EF4-FFF2-40B4-BE49-F238E27FC236}">
                <a16:creationId xmlns:a16="http://schemas.microsoft.com/office/drawing/2014/main" id="{EF7C0622-0A0E-F8D4-18B3-5F15A89659C6}"/>
              </a:ext>
            </a:extLst>
          </p:cNvPr>
          <p:cNvSpPr txBox="1"/>
          <p:nvPr/>
        </p:nvSpPr>
        <p:spPr>
          <a:xfrm>
            <a:off x="364965" y="1033709"/>
            <a:ext cx="669073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32363F"/>
                </a:solidFill>
                <a:effectLst/>
                <a:uLnTx/>
                <a:uFillTx/>
                <a:latin typeface="Arial" panose="020B0604020202020204"/>
                <a:ea typeface="+mn-ea"/>
                <a:cs typeface="+mn-cs"/>
              </a:rPr>
              <a:t>243,687</a:t>
            </a:r>
          </a:p>
        </p:txBody>
      </p:sp>
      <p:sp>
        <p:nvSpPr>
          <p:cNvPr id="9" name="TextBox 8">
            <a:extLst>
              <a:ext uri="{FF2B5EF4-FFF2-40B4-BE49-F238E27FC236}">
                <a16:creationId xmlns:a16="http://schemas.microsoft.com/office/drawing/2014/main" id="{EAFCC080-C3BC-EE22-93E9-10F1599CAC9C}"/>
              </a:ext>
            </a:extLst>
          </p:cNvPr>
          <p:cNvSpPr txBox="1"/>
          <p:nvPr/>
        </p:nvSpPr>
        <p:spPr>
          <a:xfrm>
            <a:off x="4140589" y="1387451"/>
            <a:ext cx="343457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srgbClr val="32363F"/>
                </a:solidFill>
                <a:effectLst/>
                <a:uLnTx/>
                <a:uFillTx/>
                <a:latin typeface="Arial" panose="020B0604020202020204"/>
                <a:ea typeface="+mn-ea"/>
                <a:cs typeface="+mn-cs"/>
              </a:rPr>
              <a:t>firms in the </a:t>
            </a:r>
            <a:br>
              <a:rPr kumimoji="0" lang="en-US" sz="2200" b="0" i="0" u="none" strike="noStrike" kern="1200" cap="none" spc="0" normalizeH="0" baseline="0" noProof="0">
                <a:ln>
                  <a:noFill/>
                </a:ln>
                <a:solidFill>
                  <a:srgbClr val="32363F"/>
                </a:solidFill>
                <a:effectLst/>
                <a:uLnTx/>
                <a:uFillTx/>
                <a:latin typeface="Arial" panose="020B0604020202020204"/>
                <a:ea typeface="+mn-ea"/>
                <a:cs typeface="+mn-cs"/>
              </a:rPr>
            </a:br>
            <a:r>
              <a:rPr kumimoji="0" lang="en-US" sz="2200" b="0" i="0" u="none" strike="noStrike" kern="1200" cap="none" spc="0" normalizeH="0" baseline="0" noProof="0">
                <a:ln>
                  <a:noFill/>
                </a:ln>
                <a:solidFill>
                  <a:srgbClr val="32363F"/>
                </a:solidFill>
                <a:effectLst/>
                <a:uLnTx/>
                <a:uFillTx/>
                <a:latin typeface="Arial" panose="020B0604020202020204"/>
                <a:ea typeface="+mn-ea"/>
                <a:cs typeface="+mn-cs"/>
              </a:rPr>
              <a:t>manufacturing sector</a:t>
            </a:r>
            <a:endParaRPr kumimoji="0" lang="en-US" sz="2200" b="1"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A1BB9D14-83F1-BDB5-B9BA-20679672B030}"/>
              </a:ext>
            </a:extLst>
          </p:cNvPr>
          <p:cNvSpPr txBox="1"/>
          <p:nvPr/>
        </p:nvSpPr>
        <p:spPr>
          <a:xfrm>
            <a:off x="364965" y="2461066"/>
            <a:ext cx="224442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2363F"/>
                </a:solidFill>
                <a:effectLst/>
                <a:uLnTx/>
                <a:uFillTx/>
                <a:latin typeface="Arial" panose="020B0604020202020204"/>
                <a:ea typeface="+mn-ea"/>
                <a:cs typeface="+mn-cs"/>
              </a:rPr>
              <a:t>1.66%</a:t>
            </a:r>
            <a:endParaRPr kumimoji="0" lang="en-US" sz="4000" b="1" i="0" u="none" strike="noStrike" kern="1200" cap="none" spc="0" normalizeH="0" baseline="0" noProof="0" dirty="0">
              <a:ln>
                <a:noFill/>
              </a:ln>
              <a:solidFill>
                <a:srgbClr val="32363F"/>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9865DF2A-72C2-E5D8-C8E4-69B5A155F449}"/>
              </a:ext>
            </a:extLst>
          </p:cNvPr>
          <p:cNvSpPr txBox="1"/>
          <p:nvPr/>
        </p:nvSpPr>
        <p:spPr>
          <a:xfrm>
            <a:off x="364966" y="3263953"/>
            <a:ext cx="3248030" cy="1058944"/>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32363F"/>
                </a:solidFill>
                <a:effectLst/>
                <a:uLnTx/>
                <a:uFillTx/>
                <a:latin typeface="Arial" panose="020B0604020202020204"/>
                <a:ea typeface="+mn-ea"/>
                <a:cs typeface="+mn-cs"/>
              </a:rPr>
              <a:t>Are large manufacturers, having more than </a:t>
            </a:r>
            <a:r>
              <a:rPr kumimoji="0" lang="en-US" sz="1800" b="1" i="0" u="none" strike="noStrike" kern="1200" cap="none" spc="0" normalizeH="0" baseline="0" noProof="0" dirty="0">
                <a:ln>
                  <a:noFill/>
                </a:ln>
                <a:solidFill>
                  <a:srgbClr val="32363F"/>
                </a:solidFill>
                <a:effectLst/>
                <a:uLnTx/>
                <a:uFillTx/>
                <a:latin typeface="Arial" panose="020B0604020202020204"/>
                <a:ea typeface="+mn-ea"/>
                <a:cs typeface="+mn-cs"/>
              </a:rPr>
              <a:t>500 employees</a:t>
            </a:r>
          </a:p>
        </p:txBody>
      </p:sp>
      <p:sp>
        <p:nvSpPr>
          <p:cNvPr id="12" name="TextBox 11">
            <a:extLst>
              <a:ext uri="{FF2B5EF4-FFF2-40B4-BE49-F238E27FC236}">
                <a16:creationId xmlns:a16="http://schemas.microsoft.com/office/drawing/2014/main" id="{BD5A65B3-3161-8865-54CE-9F6009215ED7}"/>
              </a:ext>
            </a:extLst>
          </p:cNvPr>
          <p:cNvSpPr txBox="1"/>
          <p:nvPr/>
        </p:nvSpPr>
        <p:spPr>
          <a:xfrm>
            <a:off x="3554216" y="2505670"/>
            <a:ext cx="669073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chemeClr val="bg1">
                    <a:lumMod val="85000"/>
                  </a:schemeClr>
                </a:solidFill>
                <a:effectLst/>
                <a:uLnTx/>
                <a:uFillTx/>
                <a:latin typeface="Arial" panose="020B0604020202020204"/>
                <a:ea typeface="+mn-ea"/>
                <a:cs typeface="+mn-cs"/>
              </a:rPr>
              <a:t>98.34%</a:t>
            </a:r>
            <a:endParaRPr kumimoji="0" lang="en-US" sz="4000" b="1" i="0" u="none" strike="noStrike" kern="1200" cap="none" spc="0" normalizeH="0" baseline="0" noProof="0">
              <a:ln>
                <a:noFill/>
              </a:ln>
              <a:solidFill>
                <a:schemeClr val="bg1">
                  <a:lumMod val="85000"/>
                </a:schemeClr>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48E641BC-C44F-A4BB-35BF-2B21F89F20EA}"/>
              </a:ext>
            </a:extLst>
          </p:cNvPr>
          <p:cNvSpPr txBox="1"/>
          <p:nvPr/>
        </p:nvSpPr>
        <p:spPr>
          <a:xfrm>
            <a:off x="3554217" y="3263953"/>
            <a:ext cx="3248030" cy="726546"/>
          </a:xfrm>
          <a:prstGeom prst="rect">
            <a:avLst/>
          </a:prstGeom>
          <a:noFill/>
        </p:spPr>
        <p:txBody>
          <a:bodyPr wrap="square">
            <a:sp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en-US" sz="1800" b="0" i="0" u="none" strike="noStrike" kern="1200" cap="none" spc="0" normalizeH="0" baseline="0" noProof="0">
                <a:ln>
                  <a:noFill/>
                </a:ln>
                <a:solidFill>
                  <a:schemeClr val="bg1">
                    <a:lumMod val="85000"/>
                  </a:schemeClr>
                </a:solidFill>
                <a:effectLst/>
                <a:uLnTx/>
                <a:uFillTx/>
                <a:latin typeface="Arial" panose="020B0604020202020204"/>
                <a:ea typeface="+mn-ea"/>
                <a:cs typeface="+mn-cs"/>
              </a:rPr>
              <a:t>Firms are small or midsized manufacturers</a:t>
            </a:r>
            <a:endParaRPr kumimoji="0" lang="en-US" sz="1800" b="1" i="0" u="none" strike="noStrike" kern="1200" cap="none" spc="0" normalizeH="0" baseline="0" noProof="0">
              <a:ln>
                <a:noFill/>
              </a:ln>
              <a:solidFill>
                <a:schemeClr val="bg1">
                  <a:lumMod val="85000"/>
                </a:schemeClr>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57D1FB52-3B7E-B023-0FCB-1752DA1B8FFC}"/>
              </a:ext>
            </a:extLst>
          </p:cNvPr>
          <p:cNvSpPr txBox="1"/>
          <p:nvPr/>
        </p:nvSpPr>
        <p:spPr>
          <a:xfrm>
            <a:off x="-107884" y="4479453"/>
            <a:ext cx="3248030" cy="64633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85000"/>
                  </a:schemeClr>
                </a:solidFill>
                <a:effectLst/>
                <a:uLnTx/>
                <a:uFillTx/>
                <a:latin typeface="Arial" panose="020B0604020202020204"/>
                <a:ea typeface="+mn-ea"/>
                <a:cs typeface="+mn-cs"/>
              </a:rPr>
              <a:t>Employ </a:t>
            </a:r>
            <a:r>
              <a:rPr kumimoji="0" lang="en-US" sz="1800" b="1" i="0" u="none" strike="noStrike" kern="1200" cap="none" spc="0" normalizeH="0" baseline="0" noProof="0" dirty="0">
                <a:ln>
                  <a:noFill/>
                </a:ln>
                <a:solidFill>
                  <a:schemeClr val="bg1">
                    <a:lumMod val="85000"/>
                  </a:schemeClr>
                </a:solidFill>
                <a:effectLst/>
                <a:uLnTx/>
                <a:uFillTx/>
                <a:latin typeface="Arial" panose="020B0604020202020204"/>
                <a:ea typeface="+mn-ea"/>
                <a:cs typeface="+mn-cs"/>
              </a:rPr>
              <a:t>57.9% </a:t>
            </a:r>
            <a:r>
              <a:rPr kumimoji="0" lang="en-US" sz="1800" b="0" i="0" u="none" strike="noStrike" kern="1200" cap="none" spc="0" normalizeH="0" baseline="0" noProof="0" dirty="0">
                <a:ln>
                  <a:noFill/>
                </a:ln>
                <a:solidFill>
                  <a:schemeClr val="bg1">
                    <a:lumMod val="85000"/>
                  </a:schemeClr>
                </a:solidFill>
                <a:effectLst/>
                <a:uLnTx/>
                <a:uFillTx/>
                <a:latin typeface="Arial" panose="020B0604020202020204"/>
                <a:ea typeface="+mn-ea"/>
                <a:cs typeface="+mn-cs"/>
              </a:rPr>
              <a:t>of the manufacturing workforce</a:t>
            </a:r>
          </a:p>
        </p:txBody>
      </p:sp>
      <p:cxnSp>
        <p:nvCxnSpPr>
          <p:cNvPr id="15" name="Straight Connector 14">
            <a:extLst>
              <a:ext uri="{FF2B5EF4-FFF2-40B4-BE49-F238E27FC236}">
                <a16:creationId xmlns:a16="http://schemas.microsoft.com/office/drawing/2014/main" id="{5E894398-CBE7-18DF-0476-1AFE9075CC12}"/>
              </a:ext>
            </a:extLst>
          </p:cNvPr>
          <p:cNvCxnSpPr>
            <a:cxnSpLocks/>
          </p:cNvCxnSpPr>
          <p:nvPr/>
        </p:nvCxnSpPr>
        <p:spPr>
          <a:xfrm>
            <a:off x="455515" y="2386930"/>
            <a:ext cx="619061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C79F389-1611-61B9-BF18-B670B7AC2124}"/>
              </a:ext>
            </a:extLst>
          </p:cNvPr>
          <p:cNvSpPr txBox="1"/>
          <p:nvPr/>
        </p:nvSpPr>
        <p:spPr>
          <a:xfrm>
            <a:off x="3081368" y="4126153"/>
            <a:ext cx="3248030" cy="1058944"/>
          </a:xfrm>
          <a:prstGeom prst="rect">
            <a:avLst/>
          </a:prstGeom>
          <a:noFill/>
        </p:spPr>
        <p:txBody>
          <a:bodyPr wrap="square">
            <a:spAutoFit/>
          </a:bodyP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lumMod val="85000"/>
                  </a:schemeClr>
                </a:solidFill>
                <a:effectLst/>
                <a:uLnTx/>
                <a:uFillTx/>
                <a:latin typeface="Arial" panose="020B0604020202020204"/>
                <a:ea typeface="+mn-ea"/>
                <a:cs typeface="+mn-cs"/>
              </a:rPr>
              <a:t>12,658 firms </a:t>
            </a:r>
            <a:r>
              <a:rPr kumimoji="0" lang="en-US" sz="1800" b="0" i="0" u="none" strike="noStrike" kern="1200" cap="none" spc="0" normalizeH="0" baseline="0" noProof="0">
                <a:ln>
                  <a:noFill/>
                </a:ln>
                <a:solidFill>
                  <a:schemeClr val="bg1">
                    <a:lumMod val="85000"/>
                  </a:schemeClr>
                </a:solidFill>
                <a:effectLst/>
                <a:uLnTx/>
                <a:uFillTx/>
                <a:latin typeface="Arial" panose="020B0604020202020204"/>
                <a:ea typeface="+mn-ea"/>
                <a:cs typeface="+mn-cs"/>
              </a:rPr>
              <a:t>(5.2%) have between 100 – 500 employees</a:t>
            </a:r>
          </a:p>
        </p:txBody>
      </p:sp>
      <p:sp>
        <p:nvSpPr>
          <p:cNvPr id="18" name="TextBox 17">
            <a:extLst>
              <a:ext uri="{FF2B5EF4-FFF2-40B4-BE49-F238E27FC236}">
                <a16:creationId xmlns:a16="http://schemas.microsoft.com/office/drawing/2014/main" id="{41ACFDE0-9747-0365-65C4-09055816A2C1}"/>
              </a:ext>
            </a:extLst>
          </p:cNvPr>
          <p:cNvSpPr txBox="1"/>
          <p:nvPr/>
        </p:nvSpPr>
        <p:spPr>
          <a:xfrm>
            <a:off x="3081367" y="5285370"/>
            <a:ext cx="4130447" cy="726546"/>
          </a:xfrm>
          <a:prstGeom prst="rect">
            <a:avLst/>
          </a:prstGeom>
          <a:noFill/>
        </p:spPr>
        <p:txBody>
          <a:bodyPr wrap="square">
            <a:spAutoFit/>
          </a:bodyPr>
          <a:lstStyle/>
          <a:p>
            <a:pPr marL="457200" marR="0" lvl="1" indent="0" algn="l" defTabSz="914400" rtl="0" eaLnBrk="1" fontAlgn="auto" latinLnBrk="0" hangingPunct="1">
              <a:lnSpc>
                <a:spcPct val="12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lumMod val="85000"/>
                  </a:schemeClr>
                </a:solidFill>
                <a:effectLst/>
                <a:uLnTx/>
                <a:uFillTx/>
                <a:latin typeface="Arial" panose="020B0604020202020204"/>
                <a:ea typeface="+mn-ea"/>
                <a:cs typeface="+mn-cs"/>
              </a:rPr>
              <a:t>213,713</a:t>
            </a:r>
            <a:r>
              <a:rPr kumimoji="0" lang="en-US" sz="1800" b="0" i="0" u="none" strike="noStrike" kern="1200" cap="none" spc="0" normalizeH="0" baseline="0" noProof="0">
                <a:ln>
                  <a:noFill/>
                </a:ln>
                <a:solidFill>
                  <a:schemeClr val="bg1">
                    <a:lumMod val="85000"/>
                  </a:schemeClr>
                </a:solidFill>
                <a:effectLst/>
                <a:uLnTx/>
                <a:uFillTx/>
                <a:latin typeface="Arial" panose="020B0604020202020204"/>
                <a:ea typeface="+mn-ea"/>
                <a:cs typeface="+mn-cs"/>
              </a:rPr>
              <a:t> (87.7% of all </a:t>
            </a:r>
            <a:r>
              <a:rPr kumimoji="0" lang="en-US" sz="1800" b="0" i="0" u="none" strike="noStrike" kern="1200" cap="none" spc="0" normalizeH="0" baseline="0" noProof="0" err="1">
                <a:ln>
                  <a:noFill/>
                </a:ln>
                <a:solidFill>
                  <a:schemeClr val="bg1">
                    <a:lumMod val="85000"/>
                  </a:schemeClr>
                </a:solidFill>
                <a:effectLst/>
                <a:uLnTx/>
                <a:uFillTx/>
                <a:latin typeface="Arial" panose="020B0604020202020204"/>
                <a:ea typeface="+mn-ea"/>
                <a:cs typeface="+mn-cs"/>
              </a:rPr>
              <a:t>mfg</a:t>
            </a:r>
            <a:r>
              <a:rPr kumimoji="0" lang="en-US" sz="1800" b="0" i="0" u="none" strike="noStrike" kern="1200" cap="none" spc="0" normalizeH="0" baseline="0" noProof="0">
                <a:ln>
                  <a:noFill/>
                </a:ln>
                <a:solidFill>
                  <a:schemeClr val="bg1">
                    <a:lumMod val="85000"/>
                  </a:schemeClr>
                </a:solidFill>
                <a:effectLst/>
                <a:uLnTx/>
                <a:uFillTx/>
                <a:latin typeface="Arial" panose="020B0604020202020204"/>
                <a:ea typeface="+mn-ea"/>
                <a:cs typeface="+mn-cs"/>
              </a:rPr>
              <a:t>) firms have less than 50 employees</a:t>
            </a:r>
          </a:p>
        </p:txBody>
      </p:sp>
      <p:sp>
        <p:nvSpPr>
          <p:cNvPr id="19" name="TextBox 18">
            <a:extLst>
              <a:ext uri="{FF2B5EF4-FFF2-40B4-BE49-F238E27FC236}">
                <a16:creationId xmlns:a16="http://schemas.microsoft.com/office/drawing/2014/main" id="{1B5F4A59-CBE9-B5AA-04C7-BFF3B27AB9F7}"/>
              </a:ext>
            </a:extLst>
          </p:cNvPr>
          <p:cNvSpPr txBox="1"/>
          <p:nvPr/>
        </p:nvSpPr>
        <p:spPr>
          <a:xfrm>
            <a:off x="364965" y="6070131"/>
            <a:ext cx="3927878"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2363F"/>
                </a:solidFill>
                <a:effectLst/>
                <a:uLnTx/>
                <a:uFillTx/>
                <a:latin typeface="Arial" panose="020B0604020202020204"/>
                <a:ea typeface="+mn-ea"/>
                <a:cs typeface="+mn-cs"/>
                <a:hlinkClick r:id="rId4"/>
              </a:rPr>
              <a:t>Firms with less than 100 employees by industry U.S. | Statista</a:t>
            </a:r>
            <a:endParaRPr kumimoji="0" lang="en-US" sz="1000" b="0" i="0" u="none" strike="noStrike" kern="1200" cap="none" spc="0" normalizeH="0" baseline="0" noProof="0">
              <a:ln>
                <a:noFill/>
              </a:ln>
              <a:solidFill>
                <a:srgbClr val="32363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28046715-E146-BB44-E7D8-9957A6956536}"/>
              </a:ext>
            </a:extLst>
          </p:cNvPr>
          <p:cNvSpPr txBox="1"/>
          <p:nvPr/>
        </p:nvSpPr>
        <p:spPr>
          <a:xfrm>
            <a:off x="10955841" y="6066668"/>
            <a:ext cx="969459" cy="249684"/>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000" b="0" i="0" u="sng"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rPr>
              <a:t>Source: NAM</a:t>
            </a:r>
            <a:endParaRPr kumimoji="0" lang="en-US" sz="700" b="0" i="0" u="none" strike="noStrike" kern="1200" cap="none" spc="0" normalizeH="0" baseline="0" noProof="0">
              <a:ln>
                <a:noFill/>
              </a:ln>
              <a:solidFill>
                <a:srgbClr val="32363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7584661-CA43-E384-280E-40E736181E5F}"/>
              </a:ext>
            </a:extLst>
          </p:cNvPr>
          <p:cNvSpPr/>
          <p:nvPr/>
        </p:nvSpPr>
        <p:spPr>
          <a:xfrm>
            <a:off x="9928216" y="228600"/>
            <a:ext cx="1422572" cy="115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e 3">
            <a:extLst>
              <a:ext uri="{FF2B5EF4-FFF2-40B4-BE49-F238E27FC236}">
                <a16:creationId xmlns:a16="http://schemas.microsoft.com/office/drawing/2014/main" id="{15579F79-E5EB-844E-61A1-CFC4495E98B8}"/>
              </a:ext>
            </a:extLst>
          </p:cNvPr>
          <p:cNvSpPr/>
          <p:nvPr/>
        </p:nvSpPr>
        <p:spPr>
          <a:xfrm>
            <a:off x="6798807" y="1046371"/>
            <a:ext cx="5144502" cy="5144502"/>
          </a:xfrm>
          <a:prstGeom prst="pie">
            <a:avLst>
              <a:gd name="adj1" fmla="val 16545680"/>
              <a:gd name="adj2" fmla="val 16200000"/>
            </a:avLst>
          </a:prstGeom>
          <a:solidFill>
            <a:schemeClr val="bg1">
              <a:lumMod val="85000"/>
              <a:alpha val="9879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Speech Bubble: Rectangle with Corners Rounded 20">
            <a:extLst>
              <a:ext uri="{FF2B5EF4-FFF2-40B4-BE49-F238E27FC236}">
                <a16:creationId xmlns:a16="http://schemas.microsoft.com/office/drawing/2014/main" id="{DFBFE3D3-0E85-5C2E-7813-B65D17316606}"/>
              </a:ext>
            </a:extLst>
          </p:cNvPr>
          <p:cNvSpPr/>
          <p:nvPr/>
        </p:nvSpPr>
        <p:spPr>
          <a:xfrm>
            <a:off x="3327430" y="2568300"/>
            <a:ext cx="3109704" cy="1499637"/>
          </a:xfrm>
          <a:prstGeom prst="wedgeRoundRectCallout">
            <a:avLst>
              <a:gd name="adj1" fmla="val -64227"/>
              <a:gd name="adj2" fmla="val -22557"/>
              <a:gd name="adj3" fmla="val 16667"/>
            </a:avLst>
          </a:prstGeom>
          <a:solidFill>
            <a:schemeClr val="accent4"/>
          </a:soli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Technology Provider and Implementation Ecosystem is </a:t>
            </a:r>
            <a:r>
              <a:rPr lang="en-US" kern="0" dirty="0">
                <a:solidFill>
                  <a:srgbClr val="FFFFFF"/>
                </a:solidFill>
                <a:latin typeface="Arial" panose="020B0604020202020204" pitchFamily="34" charset="0"/>
                <a:cs typeface="Arial" panose="020B0604020202020204" pitchFamily="34" charset="0"/>
              </a:rPr>
              <a:t>Focused on</a:t>
            </a:r>
            <a:r>
              <a:rPr kumimoji="0" lang="en-US"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this market</a:t>
            </a:r>
          </a:p>
        </p:txBody>
      </p:sp>
      <p:sp>
        <p:nvSpPr>
          <p:cNvPr id="23" name="Title 2">
            <a:extLst>
              <a:ext uri="{FF2B5EF4-FFF2-40B4-BE49-F238E27FC236}">
                <a16:creationId xmlns:a16="http://schemas.microsoft.com/office/drawing/2014/main" id="{F0AB87E9-62B9-1E91-4A11-68CD3E621AB1}"/>
              </a:ext>
            </a:extLst>
          </p:cNvPr>
          <p:cNvSpPr txBox="1">
            <a:spLocks/>
          </p:cNvSpPr>
          <p:nvPr/>
        </p:nvSpPr>
        <p:spPr>
          <a:xfrm>
            <a:off x="384784" y="546374"/>
            <a:ext cx="11649075" cy="5969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t>Manufacturing in the US</a:t>
            </a:r>
            <a:endParaRPr lang="en-US" b="1" dirty="0"/>
          </a:p>
        </p:txBody>
      </p:sp>
    </p:spTree>
    <p:extLst>
      <p:ext uri="{BB962C8B-B14F-4D97-AF65-F5344CB8AC3E}">
        <p14:creationId xmlns:p14="http://schemas.microsoft.com/office/powerpoint/2010/main" val="145646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54ECF8-B278-71CF-836B-6B55DDCA259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58575A">
                  <a:lumMod val="40000"/>
                  <a:lumOff val="60000"/>
                </a:srgbClr>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26625A7A-37DA-98C1-F1E2-D7EACE2929A5}"/>
              </a:ext>
            </a:extLst>
          </p:cNvPr>
          <p:cNvSpPr txBox="1"/>
          <p:nvPr/>
        </p:nvSpPr>
        <p:spPr>
          <a:xfrm>
            <a:off x="612375" y="2060017"/>
            <a:ext cx="5778485" cy="35086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The Smart Manufacturing Executive Council has been formed to engage business and technology executives, thought leaders and visionaries advocating for the transformation </a:t>
            </a:r>
            <a:br>
              <a:rPr kumimoji="0" lang="en-US" sz="24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br>
            <a:r>
              <a:rPr kumimoji="0" lang="en-US" sz="24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of the U.S. manufacturing ecosystem.</a:t>
            </a:r>
            <a:br>
              <a:rPr kumimoji="0" lang="en-US" sz="24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br>
            <a:br>
              <a:rPr kumimoji="0" lang="en-US" sz="2400" b="1"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Our objective is to develop credible, practical strategies </a:t>
            </a:r>
            <a:br>
              <a:rPr kumimoji="0" lang="en-US" sz="1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br>
            <a:r>
              <a:rPr kumimoji="0" lang="en-US" sz="1800" b="0" i="0" u="none" strike="noStrike" kern="1200" cap="none" spc="0" normalizeH="0" baseline="0" noProof="0" dirty="0">
                <a:ln>
                  <a:noFill/>
                </a:ln>
                <a:solidFill>
                  <a:srgbClr val="FFFFFF"/>
                </a:solidFill>
                <a:effectLst/>
                <a:uLnTx/>
                <a:uFillTx/>
                <a:latin typeface="Arial" panose="020B0604020202020204"/>
                <a:ea typeface="Calibri" panose="020F0502020204030204" pitchFamily="34" charset="0"/>
                <a:cs typeface="Times New Roman" panose="02020603050405020304" pitchFamily="18" charset="0"/>
              </a:rPr>
              <a:t>and policy recommendations to dramatically improve manufacturing productivity here in the US.</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57D7561A-6188-64FE-9A8C-426944D8B657}"/>
              </a:ext>
            </a:extLst>
          </p:cNvPr>
          <p:cNvSpPr txBox="1"/>
          <p:nvPr/>
        </p:nvSpPr>
        <p:spPr>
          <a:xfrm>
            <a:off x="612376" y="1324039"/>
            <a:ext cx="612694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a:ea typeface="+mn-ea"/>
                <a:cs typeface="Times New Roman" panose="02020603050405020304" pitchFamily="18" charset="0"/>
              </a:rPr>
              <a:t>Our Charter:</a:t>
            </a:r>
            <a:endParaRPr kumimoji="0" lang="en-US" sz="3200" b="0" i="0" u="none" strike="noStrike" kern="1200" cap="none" spc="0" normalizeH="0" baseline="0" noProof="0" dirty="0">
              <a:ln>
                <a:noFill/>
              </a:ln>
              <a:solidFill>
                <a:srgbClr val="32363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99E999A3-6BD3-EA07-8384-B6E4256C28EE}"/>
              </a:ext>
            </a:extLst>
          </p:cNvPr>
          <p:cNvSpPr txBox="1"/>
          <p:nvPr/>
        </p:nvSpPr>
        <p:spPr>
          <a:xfrm>
            <a:off x="6516842" y="2054386"/>
            <a:ext cx="5359846" cy="3570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1200"/>
              </a:spcAft>
              <a:buClr>
                <a:srgbClr val="F5732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Leverage admired Manufacturing Businesses, </a:t>
            </a:r>
            <a:b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br>
            <a:r>
              <a:rPr kumimoji="0" lang="en-US" sz="1400" b="1" i="0" u="none" strike="noStrike" kern="1200" cap="none" spc="0" normalizeH="0" baseline="0" noProof="0" dirty="0">
                <a:ln>
                  <a:noFill/>
                </a:ln>
                <a:solidFill>
                  <a:srgbClr val="F57320"/>
                </a:solidFill>
                <a:effectLst/>
                <a:uLnTx/>
                <a:uFillTx/>
                <a:latin typeface="Arial" panose="020B0604020202020204"/>
                <a:ea typeface="Calibri"/>
                <a:cs typeface="Times New Roman"/>
              </a:rPr>
              <a:t>demonstrating their leadership on this journey</a:t>
            </a: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 </a:t>
            </a:r>
            <a:b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b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and showing others the way</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1200"/>
              </a:spcAft>
              <a:buClr>
                <a:srgbClr val="F5732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Inspire this ecosystem to evolve their strategies and business models to truly </a:t>
            </a:r>
            <a:r>
              <a:rPr kumimoji="0" lang="en-US" sz="1400" b="1" i="0" u="none" strike="noStrike" kern="1200" cap="none" spc="0" normalizeH="0" baseline="0" noProof="0" dirty="0">
                <a:ln>
                  <a:noFill/>
                </a:ln>
                <a:solidFill>
                  <a:srgbClr val="F57320"/>
                </a:solidFill>
                <a:effectLst/>
                <a:uLnTx/>
                <a:uFillTx/>
                <a:latin typeface="Arial" panose="020B0604020202020204"/>
                <a:ea typeface="Calibri"/>
                <a:cs typeface="Times New Roman"/>
              </a:rPr>
              <a:t>support the democratization of manufacturing technologies </a:t>
            </a:r>
            <a:r>
              <a:rPr lang="en-US" sz="1400" dirty="0">
                <a:solidFill>
                  <a:srgbClr val="FFFFFF"/>
                </a:solidFill>
                <a:latin typeface="Arial" panose="020B0604020202020204"/>
                <a:ea typeface="Calibri"/>
                <a:cs typeface="Times New Roman"/>
              </a:rPr>
              <a:t>and </a:t>
            </a:r>
            <a:r>
              <a:rPr kumimoji="0" lang="en-US" sz="1400" b="0" i="0" u="none" strike="noStrike" kern="1200" cap="none" spc="0" normalizeH="0" baseline="0" noProof="0" dirty="0" err="1">
                <a:ln>
                  <a:noFill/>
                </a:ln>
                <a:solidFill>
                  <a:srgbClr val="FFFFFF"/>
                </a:solidFill>
                <a:effectLst/>
                <a:uLnTx/>
                <a:uFillTx/>
                <a:latin typeface="Arial" panose="020B0604020202020204"/>
                <a:ea typeface="Calibri"/>
                <a:cs typeface="Times New Roman"/>
              </a:rPr>
              <a:t>ensur</a:t>
            </a:r>
            <a:r>
              <a:rPr lang="en-US" sz="1400" dirty="0">
                <a:solidFill>
                  <a:srgbClr val="FFFFFF"/>
                </a:solidFill>
                <a:latin typeface="Arial" panose="020B0604020202020204"/>
                <a:ea typeface="Calibri"/>
                <a:cs typeface="Times New Roman"/>
              </a:rPr>
              <a:t>e that SMMs can also engage in Smart Manufacturing</a:t>
            </a:r>
            <a:endPar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endParaRPr>
          </a:p>
          <a:p>
            <a:pPr marL="285750" marR="0" lvl="0" indent="-285750" algn="l" defTabSz="914400" rtl="0" eaLnBrk="1" fontAlgn="auto" latinLnBrk="0" hangingPunct="1">
              <a:lnSpc>
                <a:spcPct val="100000"/>
              </a:lnSpc>
              <a:spcBef>
                <a:spcPts val="0"/>
              </a:spcBef>
              <a:spcAft>
                <a:spcPts val="1200"/>
              </a:spcAft>
              <a:buClr>
                <a:srgbClr val="F57320"/>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Provide guidance for each of the stakeholder groups in our manufacturing ecosystem, helping them understand their role in this evolution, and </a:t>
            </a:r>
            <a:r>
              <a:rPr kumimoji="0" lang="en-US" sz="1400" b="1" i="0" u="none" strike="noStrike" kern="1200" cap="none" spc="0" normalizeH="0" baseline="0" noProof="0" dirty="0">
                <a:ln>
                  <a:noFill/>
                </a:ln>
                <a:solidFill>
                  <a:srgbClr val="F57320"/>
                </a:solidFill>
                <a:effectLst/>
                <a:uLnTx/>
                <a:uFillTx/>
                <a:latin typeface="Arial" panose="020B0604020202020204"/>
                <a:ea typeface="Calibri"/>
                <a:cs typeface="Times New Roman"/>
              </a:rPr>
              <a:t>invest in the knowledge and skills </a:t>
            </a: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required for this transformation</a:t>
            </a:r>
          </a:p>
          <a:p>
            <a:pPr marL="285750" marR="0" lvl="0" indent="-285750" algn="l" defTabSz="914400" rtl="0" eaLnBrk="1" fontAlgn="auto" latinLnBrk="0" hangingPunct="1">
              <a:lnSpc>
                <a:spcPct val="100000"/>
              </a:lnSpc>
              <a:spcBef>
                <a:spcPts val="0"/>
              </a:spcBef>
              <a:spcAft>
                <a:spcPts val="1200"/>
              </a:spcAft>
              <a:buClr>
                <a:srgbClr val="F57320"/>
              </a:buClr>
              <a:buSzTx/>
              <a:buFont typeface="Arial" panose="020B0604020202020204" pitchFamily="34" charset="0"/>
              <a:buChar char="•"/>
              <a:tabLst/>
              <a:defRPr/>
            </a:pPr>
            <a:r>
              <a:rPr kumimoji="0" lang="en-US" sz="1400" b="1" i="0" u="none" strike="noStrike" kern="1200" cap="none" spc="0" normalizeH="0" baseline="0" noProof="0" dirty="0">
                <a:ln>
                  <a:noFill/>
                </a:ln>
                <a:solidFill>
                  <a:srgbClr val="F57320"/>
                </a:solidFill>
                <a:effectLst/>
                <a:uLnTx/>
                <a:uFillTx/>
                <a:latin typeface="Arial" panose="020B0604020202020204"/>
                <a:ea typeface="Calibri"/>
                <a:cs typeface="Times New Roman"/>
              </a:rPr>
              <a:t>Inform US policy makers</a:t>
            </a: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 on the transformative actions and policies that will </a:t>
            </a:r>
            <a:r>
              <a:rPr kumimoji="0" lang="en-US" sz="1400" b="1" i="0" u="none" strike="noStrike" kern="1200" cap="none" spc="0" normalizeH="0" baseline="0" noProof="0" dirty="0">
                <a:ln>
                  <a:noFill/>
                </a:ln>
                <a:solidFill>
                  <a:srgbClr val="F57320"/>
                </a:solidFill>
                <a:effectLst/>
                <a:uLnTx/>
                <a:uFillTx/>
                <a:latin typeface="Arial" panose="020B0604020202020204"/>
                <a:ea typeface="Calibri"/>
                <a:cs typeface="Times New Roman"/>
              </a:rPr>
              <a:t>accelerate US adoption </a:t>
            </a:r>
            <a:r>
              <a:rPr kumimoji="0" lang="en-US" sz="1400" b="0" i="0" u="none" strike="noStrike" kern="1200" cap="none" spc="0" normalizeH="0" baseline="0" noProof="0" dirty="0">
                <a:ln>
                  <a:noFill/>
                </a:ln>
                <a:solidFill>
                  <a:srgbClr val="FFFFFF"/>
                </a:solidFill>
                <a:effectLst/>
                <a:uLnTx/>
                <a:uFillTx/>
                <a:latin typeface="Arial" panose="020B0604020202020204"/>
                <a:ea typeface="Calibri"/>
                <a:cs typeface="Times New Roman"/>
              </a:rPr>
              <a:t>of Smart Manufacturing </a:t>
            </a:r>
            <a:endParaRPr kumimoji="0" lang="en-US" sz="1400" b="1" i="0" u="none" strike="noStrike" kern="1200" cap="none" spc="0" normalizeH="0" baseline="0" noProof="0" dirty="0">
              <a:ln>
                <a:noFill/>
              </a:ln>
              <a:solidFill>
                <a:srgbClr val="F57320"/>
              </a:solidFill>
              <a:effectLst/>
              <a:uLnTx/>
              <a:uFillTx/>
              <a:latin typeface="Arial" panose="020B0604020202020204"/>
              <a:ea typeface="Calibri"/>
              <a:cs typeface="Times New Roman"/>
            </a:endParaRPr>
          </a:p>
        </p:txBody>
      </p:sp>
      <p:sp>
        <p:nvSpPr>
          <p:cNvPr id="9" name="TextBox 8">
            <a:extLst>
              <a:ext uri="{FF2B5EF4-FFF2-40B4-BE49-F238E27FC236}">
                <a16:creationId xmlns:a16="http://schemas.microsoft.com/office/drawing/2014/main" id="{24AB9A09-D85C-3EC3-11B9-B3411C665CBE}"/>
              </a:ext>
            </a:extLst>
          </p:cNvPr>
          <p:cNvSpPr txBox="1"/>
          <p:nvPr/>
        </p:nvSpPr>
        <p:spPr>
          <a:xfrm>
            <a:off x="2907974" y="417877"/>
            <a:ext cx="6989707" cy="615553"/>
          </a:xfrm>
          <a:prstGeom prst="rect">
            <a:avLst/>
          </a:prstGeom>
          <a:noFill/>
        </p:spPr>
        <p:txBody>
          <a:bodyPr wrap="square">
            <a:spAutoFit/>
          </a:bodyPr>
          <a:lstStyle/>
          <a:p>
            <a:pPr lvl="0">
              <a:defRPr/>
            </a:pPr>
            <a:r>
              <a:rPr lang="en-US" sz="1700">
                <a:solidFill>
                  <a:srgbClr val="FFFFFF"/>
                </a:solidFill>
                <a:latin typeface="Arial" panose="020B0604020202020204" pitchFamily="34" charset="0"/>
                <a:cs typeface="Arial" panose="020B0604020202020204" pitchFamily="34" charset="0"/>
              </a:rPr>
              <a:t>A National ‘Think Tank’ of Smart Manufacturing Leaders, </a:t>
            </a:r>
            <a:br>
              <a:rPr lang="en-US" sz="1700">
                <a:solidFill>
                  <a:srgbClr val="FFFFFF"/>
                </a:solidFill>
                <a:latin typeface="Arial" panose="020B0604020202020204" pitchFamily="34" charset="0"/>
                <a:cs typeface="Arial" panose="020B0604020202020204" pitchFamily="34" charset="0"/>
              </a:rPr>
            </a:br>
            <a:r>
              <a:rPr lang="en-US" sz="1700">
                <a:solidFill>
                  <a:srgbClr val="FFFFFF"/>
                </a:solidFill>
                <a:latin typeface="Arial" panose="020B0604020202020204" pitchFamily="34" charset="0"/>
                <a:cs typeface="Arial" panose="020B0604020202020204" pitchFamily="34" charset="0"/>
              </a:rPr>
              <a:t>Advocating for the Transformation of the Ecosystem</a:t>
            </a:r>
            <a:endParaRPr kumimoji="0" lang="en-US" sz="1700" b="1" i="0"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BEA5C7E6-378E-4D3B-4DCB-9285544EB40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6514" y="233134"/>
            <a:ext cx="2653446" cy="953741"/>
          </a:xfrm>
          <a:prstGeom prst="rect">
            <a:avLst/>
          </a:prstGeom>
        </p:spPr>
      </p:pic>
      <p:cxnSp>
        <p:nvCxnSpPr>
          <p:cNvPr id="11" name="Straight Connector 10">
            <a:extLst>
              <a:ext uri="{FF2B5EF4-FFF2-40B4-BE49-F238E27FC236}">
                <a16:creationId xmlns:a16="http://schemas.microsoft.com/office/drawing/2014/main" id="{6418C758-ADDF-B2D8-5112-ADA4B4F13688}"/>
              </a:ext>
            </a:extLst>
          </p:cNvPr>
          <p:cNvCxnSpPr>
            <a:cxnSpLocks/>
          </p:cNvCxnSpPr>
          <p:nvPr/>
        </p:nvCxnSpPr>
        <p:spPr>
          <a:xfrm>
            <a:off x="2805792" y="433919"/>
            <a:ext cx="0" cy="592776"/>
          </a:xfrm>
          <a:prstGeom prst="line">
            <a:avLst/>
          </a:prstGeom>
          <a:ln w="12700">
            <a:solidFill>
              <a:srgbClr val="F573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77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8BBFDF5-21E2-97D2-A157-1D6D8C7C210F}"/>
              </a:ext>
            </a:extLst>
          </p:cNvPr>
          <p:cNvSpPr txBox="1"/>
          <p:nvPr/>
        </p:nvSpPr>
        <p:spPr>
          <a:xfrm>
            <a:off x="2907974" y="417877"/>
            <a:ext cx="6989707" cy="615553"/>
          </a:xfrm>
          <a:prstGeom prst="rect">
            <a:avLst/>
          </a:prstGeom>
          <a:noFill/>
        </p:spPr>
        <p:txBody>
          <a:bodyPr wrap="square">
            <a:spAutoFit/>
          </a:bodyPr>
          <a:lstStyle/>
          <a:p>
            <a:pPr lvl="0">
              <a:defRPr/>
            </a:pPr>
            <a:r>
              <a:rPr lang="en-US" sz="1700">
                <a:solidFill>
                  <a:srgbClr val="FFFFFF"/>
                </a:solidFill>
                <a:latin typeface="Arial" panose="020B0604020202020204" pitchFamily="34" charset="0"/>
                <a:cs typeface="Arial" panose="020B0604020202020204" pitchFamily="34" charset="0"/>
              </a:rPr>
              <a:t>A National ‘Think Tank’ of Smart Manufacturing Leaders, </a:t>
            </a:r>
            <a:br>
              <a:rPr lang="en-US" sz="1700">
                <a:solidFill>
                  <a:srgbClr val="FFFFFF"/>
                </a:solidFill>
                <a:latin typeface="Arial" panose="020B0604020202020204" pitchFamily="34" charset="0"/>
                <a:cs typeface="Arial" panose="020B0604020202020204" pitchFamily="34" charset="0"/>
              </a:rPr>
            </a:br>
            <a:r>
              <a:rPr lang="en-US" sz="1700">
                <a:solidFill>
                  <a:srgbClr val="FFFFFF"/>
                </a:solidFill>
                <a:latin typeface="Arial" panose="020B0604020202020204" pitchFamily="34" charset="0"/>
                <a:cs typeface="Arial" panose="020B0604020202020204" pitchFamily="34" charset="0"/>
              </a:rPr>
              <a:t>Advocating for the Transformation of the Ecosystem</a:t>
            </a:r>
            <a:endParaRPr kumimoji="0" lang="en-US" sz="1700" b="1" i="0"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61B1149-74A3-0E02-5879-F22B6AA22C0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16514" y="233134"/>
            <a:ext cx="2653446" cy="953741"/>
          </a:xfrm>
          <a:prstGeom prst="rect">
            <a:avLst/>
          </a:prstGeom>
        </p:spPr>
      </p:pic>
      <p:cxnSp>
        <p:nvCxnSpPr>
          <p:cNvPr id="46" name="Straight Connector 45">
            <a:extLst>
              <a:ext uri="{FF2B5EF4-FFF2-40B4-BE49-F238E27FC236}">
                <a16:creationId xmlns:a16="http://schemas.microsoft.com/office/drawing/2014/main" id="{63F1F46A-18BB-B373-B356-212C688EA4EF}"/>
              </a:ext>
            </a:extLst>
          </p:cNvPr>
          <p:cNvCxnSpPr>
            <a:cxnSpLocks/>
          </p:cNvCxnSpPr>
          <p:nvPr/>
        </p:nvCxnSpPr>
        <p:spPr>
          <a:xfrm>
            <a:off x="2805792" y="433919"/>
            <a:ext cx="0" cy="592776"/>
          </a:xfrm>
          <a:prstGeom prst="line">
            <a:avLst/>
          </a:prstGeom>
          <a:ln w="12700">
            <a:solidFill>
              <a:srgbClr val="F57320"/>
            </a:solidFill>
          </a:ln>
        </p:spPr>
        <p:style>
          <a:lnRef idx="1">
            <a:schemeClr val="accent1"/>
          </a:lnRef>
          <a:fillRef idx="0">
            <a:schemeClr val="accent1"/>
          </a:fillRef>
          <a:effectRef idx="0">
            <a:schemeClr val="accent1"/>
          </a:effectRef>
          <a:fontRef idx="minor">
            <a:schemeClr val="tx1"/>
          </a:fontRef>
        </p:style>
      </p:cxnSp>
      <p:sp>
        <p:nvSpPr>
          <p:cNvPr id="11" name="Slide Number Placeholder 2">
            <a:extLst>
              <a:ext uri="{FF2B5EF4-FFF2-40B4-BE49-F238E27FC236}">
                <a16:creationId xmlns:a16="http://schemas.microsoft.com/office/drawing/2014/main" id="{6391D30B-599B-31E9-C08F-1BE7310ECBFB}"/>
              </a:ext>
            </a:extLst>
          </p:cNvPr>
          <p:cNvSpPr>
            <a:spLocks noGrp="1"/>
          </p:cNvSpPr>
          <p:nvPr/>
        </p:nvSpPr>
        <p:spPr>
          <a:xfrm>
            <a:off x="9076143" y="6512571"/>
            <a:ext cx="27432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accent2">
                    <a:lumMod val="40000"/>
                    <a:lumOff val="6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Arial" panose="020B0604020202020204"/>
                <a:ea typeface="+mn-ea"/>
                <a:cs typeface="Calibri" panose="020F050202020403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15</a:t>
            </a:fld>
            <a:endParaRPr kumimoji="0" lang="en-US" sz="1200" b="0" i="0" u="none" strike="noStrike" kern="1200" cap="none" spc="0" normalizeH="0" baseline="0" noProof="0">
              <a:ln>
                <a:noFill/>
              </a:ln>
              <a:solidFill>
                <a:srgbClr val="58575A">
                  <a:lumMod val="40000"/>
                  <a:lumOff val="60000"/>
                </a:srgbClr>
              </a:solidFill>
              <a:effectLst/>
              <a:uLnTx/>
              <a:uFillTx/>
              <a:latin typeface="Arial" panose="020B0604020202020204"/>
              <a:ea typeface="+mn-ea"/>
              <a:cs typeface="Calibri" panose="020F0502020204030204" pitchFamily="34" charset="0"/>
            </a:endParaRPr>
          </a:p>
        </p:txBody>
      </p:sp>
      <p:pic>
        <p:nvPicPr>
          <p:cNvPr id="2" name="Picture 1">
            <a:extLst>
              <a:ext uri="{FF2B5EF4-FFF2-40B4-BE49-F238E27FC236}">
                <a16:creationId xmlns:a16="http://schemas.microsoft.com/office/drawing/2014/main" id="{22518DF0-A071-37E5-25DF-A4C3CEA0AEB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0572" y="1545801"/>
            <a:ext cx="787439" cy="787439"/>
          </a:xfrm>
          <a:prstGeom prst="ellipse">
            <a:avLst/>
          </a:prstGeom>
          <a:ln>
            <a:solidFill>
              <a:schemeClr val="bg1"/>
            </a:solidFill>
          </a:ln>
        </p:spPr>
      </p:pic>
      <p:sp>
        <p:nvSpPr>
          <p:cNvPr id="3" name="TextBox 2">
            <a:extLst>
              <a:ext uri="{FF2B5EF4-FFF2-40B4-BE49-F238E27FC236}">
                <a16:creationId xmlns:a16="http://schemas.microsoft.com/office/drawing/2014/main" id="{2E613D72-7E31-8E1C-11D3-123F22D5B284}"/>
              </a:ext>
            </a:extLst>
          </p:cNvPr>
          <p:cNvSpPr txBox="1"/>
          <p:nvPr/>
        </p:nvSpPr>
        <p:spPr>
          <a:xfrm>
            <a:off x="1448206" y="2402032"/>
            <a:ext cx="1612171" cy="376639"/>
          </a:xfrm>
          <a:prstGeom prst="rect">
            <a:avLst/>
          </a:prstGeom>
          <a:noFill/>
        </p:spPr>
        <p:txBody>
          <a:bodyPr wrap="square">
            <a:spAutoFit/>
          </a:bodyPr>
          <a:lstStyle/>
          <a:p>
            <a:pPr algn="ctr"/>
            <a:r>
              <a:rPr lang="en-US" sz="1000" b="1">
                <a:solidFill>
                  <a:schemeClr val="bg1"/>
                </a:solidFill>
              </a:rPr>
              <a:t>Antoine </a:t>
            </a:r>
            <a:r>
              <a:rPr lang="en-US" sz="1000" b="1" err="1">
                <a:solidFill>
                  <a:schemeClr val="bg1"/>
                </a:solidFill>
              </a:rPr>
              <a:t>Dhennin</a:t>
            </a:r>
            <a:br>
              <a:rPr lang="en-US" sz="1000" b="1">
                <a:solidFill>
                  <a:schemeClr val="bg1"/>
                </a:solidFill>
              </a:rPr>
            </a:br>
            <a:r>
              <a:rPr lang="en-US" sz="1000">
                <a:solidFill>
                  <a:schemeClr val="bg1"/>
                </a:solidFill>
              </a:rPr>
              <a:t>ArcelorMittal</a:t>
            </a:r>
            <a:endParaRPr lang="en-US" sz="1000" b="1">
              <a:solidFill>
                <a:schemeClr val="bg1"/>
              </a:solidFill>
            </a:endParaRPr>
          </a:p>
        </p:txBody>
      </p:sp>
      <p:pic>
        <p:nvPicPr>
          <p:cNvPr id="4" name="Picture 3">
            <a:extLst>
              <a:ext uri="{FF2B5EF4-FFF2-40B4-BE49-F238E27FC236}">
                <a16:creationId xmlns:a16="http://schemas.microsoft.com/office/drawing/2014/main" id="{2F1E8C81-B7C6-45BA-3DBA-4E1757D7E7E7}"/>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082574" y="1545801"/>
            <a:ext cx="787439" cy="787439"/>
          </a:xfrm>
          <a:prstGeom prst="ellipse">
            <a:avLst/>
          </a:prstGeom>
          <a:ln>
            <a:solidFill>
              <a:schemeClr val="bg1"/>
            </a:solidFill>
          </a:ln>
        </p:spPr>
      </p:pic>
      <p:sp>
        <p:nvSpPr>
          <p:cNvPr id="7" name="TextBox 6">
            <a:extLst>
              <a:ext uri="{FF2B5EF4-FFF2-40B4-BE49-F238E27FC236}">
                <a16:creationId xmlns:a16="http://schemas.microsoft.com/office/drawing/2014/main" id="{BA2583ED-0327-F5DE-D394-3181F9848E64}"/>
              </a:ext>
            </a:extLst>
          </p:cNvPr>
          <p:cNvSpPr txBox="1"/>
          <p:nvPr/>
        </p:nvSpPr>
        <p:spPr>
          <a:xfrm>
            <a:off x="4670209" y="2402032"/>
            <a:ext cx="1612171" cy="376639"/>
          </a:xfrm>
          <a:prstGeom prst="rect">
            <a:avLst/>
          </a:prstGeom>
          <a:noFill/>
        </p:spPr>
        <p:txBody>
          <a:bodyPr wrap="square">
            <a:spAutoFit/>
          </a:bodyPr>
          <a:lstStyle/>
          <a:p>
            <a:pPr algn="ctr"/>
            <a:r>
              <a:rPr lang="en-US" sz="1000" b="1">
                <a:solidFill>
                  <a:schemeClr val="bg1"/>
                </a:solidFill>
              </a:rPr>
              <a:t>Alpen Patel </a:t>
            </a:r>
          </a:p>
          <a:p>
            <a:pPr algn="ctr"/>
            <a:r>
              <a:rPr lang="en-US" sz="1000">
                <a:solidFill>
                  <a:schemeClr val="bg1"/>
                </a:solidFill>
              </a:rPr>
              <a:t>Caterpillar</a:t>
            </a:r>
            <a:endParaRPr lang="en-US" sz="1000" b="1">
              <a:solidFill>
                <a:schemeClr val="bg1"/>
              </a:solidFill>
            </a:endParaRPr>
          </a:p>
        </p:txBody>
      </p:sp>
      <p:pic>
        <p:nvPicPr>
          <p:cNvPr id="12" name="Picture 11">
            <a:extLst>
              <a:ext uri="{FF2B5EF4-FFF2-40B4-BE49-F238E27FC236}">
                <a16:creationId xmlns:a16="http://schemas.microsoft.com/office/drawing/2014/main" id="{9678A72D-A04A-B8F9-59DD-AC5E8DEE87C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226664" y="1545801"/>
            <a:ext cx="787439" cy="787439"/>
          </a:xfrm>
          <a:prstGeom prst="ellipse">
            <a:avLst/>
          </a:prstGeom>
          <a:ln>
            <a:solidFill>
              <a:schemeClr val="bg1"/>
            </a:solidFill>
          </a:ln>
        </p:spPr>
      </p:pic>
      <p:sp>
        <p:nvSpPr>
          <p:cNvPr id="13" name="TextBox 12">
            <a:extLst>
              <a:ext uri="{FF2B5EF4-FFF2-40B4-BE49-F238E27FC236}">
                <a16:creationId xmlns:a16="http://schemas.microsoft.com/office/drawing/2014/main" id="{F36D7375-3026-7A94-A548-612510564044}"/>
              </a:ext>
            </a:extLst>
          </p:cNvPr>
          <p:cNvSpPr txBox="1"/>
          <p:nvPr/>
        </p:nvSpPr>
        <p:spPr>
          <a:xfrm>
            <a:off x="5814298" y="2402032"/>
            <a:ext cx="1612171" cy="376639"/>
          </a:xfrm>
          <a:prstGeom prst="rect">
            <a:avLst/>
          </a:prstGeom>
          <a:noFill/>
        </p:spPr>
        <p:txBody>
          <a:bodyPr wrap="square">
            <a:spAutoFit/>
          </a:bodyPr>
          <a:lstStyle/>
          <a:p>
            <a:pPr algn="ctr"/>
            <a:r>
              <a:rPr lang="en-US" sz="1000" b="1" err="1">
                <a:solidFill>
                  <a:schemeClr val="bg1"/>
                </a:solidFill>
              </a:rPr>
              <a:t>Venu</a:t>
            </a:r>
            <a:r>
              <a:rPr lang="en-US" sz="1000" b="1">
                <a:solidFill>
                  <a:schemeClr val="bg1"/>
                </a:solidFill>
              </a:rPr>
              <a:t> Pillai</a:t>
            </a:r>
            <a:br>
              <a:rPr lang="en-US" sz="1000" b="1">
                <a:solidFill>
                  <a:schemeClr val="bg1"/>
                </a:solidFill>
              </a:rPr>
            </a:br>
            <a:r>
              <a:rPr lang="en-US" sz="1000">
                <a:solidFill>
                  <a:schemeClr val="bg1"/>
                </a:solidFill>
              </a:rPr>
              <a:t>Corning</a:t>
            </a:r>
            <a:endParaRPr lang="en-US" sz="1000" b="1">
              <a:solidFill>
                <a:schemeClr val="bg1"/>
              </a:solidFill>
            </a:endParaRPr>
          </a:p>
        </p:txBody>
      </p:sp>
      <p:pic>
        <p:nvPicPr>
          <p:cNvPr id="14" name="Picture 13">
            <a:extLst>
              <a:ext uri="{FF2B5EF4-FFF2-40B4-BE49-F238E27FC236}">
                <a16:creationId xmlns:a16="http://schemas.microsoft.com/office/drawing/2014/main" id="{7AD6C89A-7199-2056-A680-569EEBE0CC1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7330486" y="1545801"/>
            <a:ext cx="787439" cy="787439"/>
          </a:xfrm>
          <a:prstGeom prst="ellipse">
            <a:avLst/>
          </a:prstGeom>
          <a:ln>
            <a:solidFill>
              <a:schemeClr val="bg1"/>
            </a:solidFill>
          </a:ln>
        </p:spPr>
      </p:pic>
      <p:sp>
        <p:nvSpPr>
          <p:cNvPr id="15" name="TextBox 14">
            <a:extLst>
              <a:ext uri="{FF2B5EF4-FFF2-40B4-BE49-F238E27FC236}">
                <a16:creationId xmlns:a16="http://schemas.microsoft.com/office/drawing/2014/main" id="{3A88F0E9-8BD7-6F41-530E-B48276299F22}"/>
              </a:ext>
            </a:extLst>
          </p:cNvPr>
          <p:cNvSpPr txBox="1"/>
          <p:nvPr/>
        </p:nvSpPr>
        <p:spPr>
          <a:xfrm>
            <a:off x="6918121" y="2402032"/>
            <a:ext cx="1612171" cy="376639"/>
          </a:xfrm>
          <a:prstGeom prst="rect">
            <a:avLst/>
          </a:prstGeom>
          <a:noFill/>
        </p:spPr>
        <p:txBody>
          <a:bodyPr wrap="square">
            <a:spAutoFit/>
          </a:bodyPr>
          <a:lstStyle/>
          <a:p>
            <a:pPr algn="ctr"/>
            <a:r>
              <a:rPr lang="en-US" sz="1000" b="1">
                <a:solidFill>
                  <a:schemeClr val="bg1"/>
                </a:solidFill>
              </a:rPr>
              <a:t>Craig Sutton</a:t>
            </a:r>
            <a:br>
              <a:rPr lang="en-US" sz="1000" b="1">
                <a:solidFill>
                  <a:schemeClr val="bg1"/>
                </a:solidFill>
              </a:rPr>
            </a:br>
            <a:r>
              <a:rPr lang="en-US" sz="1000">
                <a:solidFill>
                  <a:schemeClr val="bg1"/>
                </a:solidFill>
              </a:rPr>
              <a:t>Eaton</a:t>
            </a:r>
            <a:endParaRPr lang="en-US" sz="1000" b="1">
              <a:solidFill>
                <a:schemeClr val="bg1"/>
              </a:solidFill>
            </a:endParaRPr>
          </a:p>
        </p:txBody>
      </p:sp>
      <p:pic>
        <p:nvPicPr>
          <p:cNvPr id="16" name="Picture 15">
            <a:extLst>
              <a:ext uri="{FF2B5EF4-FFF2-40B4-BE49-F238E27FC236}">
                <a16:creationId xmlns:a16="http://schemas.microsoft.com/office/drawing/2014/main" id="{839319B4-4185-77F1-3150-CC863EE210A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453819" y="1544795"/>
            <a:ext cx="787439" cy="787439"/>
          </a:xfrm>
          <a:prstGeom prst="ellipse">
            <a:avLst/>
          </a:prstGeom>
          <a:ln>
            <a:solidFill>
              <a:schemeClr val="bg1"/>
            </a:solidFill>
          </a:ln>
        </p:spPr>
      </p:pic>
      <p:sp>
        <p:nvSpPr>
          <p:cNvPr id="18" name="TextBox 17">
            <a:extLst>
              <a:ext uri="{FF2B5EF4-FFF2-40B4-BE49-F238E27FC236}">
                <a16:creationId xmlns:a16="http://schemas.microsoft.com/office/drawing/2014/main" id="{300E37EA-A593-E90A-2206-B112D22375FF}"/>
              </a:ext>
            </a:extLst>
          </p:cNvPr>
          <p:cNvSpPr txBox="1"/>
          <p:nvPr/>
        </p:nvSpPr>
        <p:spPr>
          <a:xfrm>
            <a:off x="8041453" y="2402032"/>
            <a:ext cx="1612171" cy="376639"/>
          </a:xfrm>
          <a:prstGeom prst="rect">
            <a:avLst/>
          </a:prstGeom>
          <a:noFill/>
        </p:spPr>
        <p:txBody>
          <a:bodyPr wrap="square">
            <a:spAutoFit/>
          </a:bodyPr>
          <a:lstStyle/>
          <a:p>
            <a:pPr algn="ctr"/>
            <a:r>
              <a:rPr lang="en-US" sz="1000" b="1">
                <a:solidFill>
                  <a:schemeClr val="bg1"/>
                </a:solidFill>
              </a:rPr>
              <a:t>Habib </a:t>
            </a:r>
            <a:r>
              <a:rPr lang="en-US" sz="1000" b="1" err="1">
                <a:solidFill>
                  <a:schemeClr val="bg1"/>
                </a:solidFill>
              </a:rPr>
              <a:t>Quazi</a:t>
            </a:r>
            <a:br>
              <a:rPr lang="en-US" sz="1000" b="1">
                <a:solidFill>
                  <a:schemeClr val="bg1"/>
                </a:solidFill>
              </a:rPr>
            </a:br>
            <a:r>
              <a:rPr lang="en-US" sz="1000">
                <a:solidFill>
                  <a:schemeClr val="bg1"/>
                </a:solidFill>
              </a:rPr>
              <a:t>ExxonMobil</a:t>
            </a:r>
            <a:endParaRPr lang="en-US" sz="1000" b="1">
              <a:solidFill>
                <a:schemeClr val="bg1"/>
              </a:solidFill>
            </a:endParaRPr>
          </a:p>
        </p:txBody>
      </p:sp>
      <p:pic>
        <p:nvPicPr>
          <p:cNvPr id="19" name="Picture 18">
            <a:extLst>
              <a:ext uri="{FF2B5EF4-FFF2-40B4-BE49-F238E27FC236}">
                <a16:creationId xmlns:a16="http://schemas.microsoft.com/office/drawing/2014/main" id="{79989D94-F007-A395-D7E9-A7877EA27360}"/>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2391558" y="3017007"/>
            <a:ext cx="787439" cy="787439"/>
          </a:xfrm>
          <a:prstGeom prst="ellipse">
            <a:avLst/>
          </a:prstGeom>
          <a:ln>
            <a:solidFill>
              <a:schemeClr val="bg1"/>
            </a:solidFill>
          </a:ln>
        </p:spPr>
      </p:pic>
      <p:sp>
        <p:nvSpPr>
          <p:cNvPr id="20" name="TextBox 19">
            <a:extLst>
              <a:ext uri="{FF2B5EF4-FFF2-40B4-BE49-F238E27FC236}">
                <a16:creationId xmlns:a16="http://schemas.microsoft.com/office/drawing/2014/main" id="{DFE95EC2-750D-825C-1BBA-08659FF50A48}"/>
              </a:ext>
            </a:extLst>
          </p:cNvPr>
          <p:cNvSpPr txBox="1"/>
          <p:nvPr/>
        </p:nvSpPr>
        <p:spPr>
          <a:xfrm>
            <a:off x="1979192" y="3874244"/>
            <a:ext cx="1612171" cy="376639"/>
          </a:xfrm>
          <a:prstGeom prst="rect">
            <a:avLst/>
          </a:prstGeom>
          <a:noFill/>
        </p:spPr>
        <p:txBody>
          <a:bodyPr wrap="square">
            <a:spAutoFit/>
          </a:bodyPr>
          <a:lstStyle/>
          <a:p>
            <a:pPr algn="ctr"/>
            <a:r>
              <a:rPr lang="en-US" sz="1000" b="1">
                <a:solidFill>
                  <a:schemeClr val="bg1"/>
                </a:solidFill>
              </a:rPr>
              <a:t>Lisa </a:t>
            </a:r>
            <a:r>
              <a:rPr lang="en-US" sz="1000" b="1" err="1">
                <a:solidFill>
                  <a:schemeClr val="bg1"/>
                </a:solidFill>
              </a:rPr>
              <a:t>Zasada</a:t>
            </a:r>
            <a:br>
              <a:rPr lang="en-US" sz="1000" b="1">
                <a:solidFill>
                  <a:schemeClr val="bg1"/>
                </a:solidFill>
              </a:rPr>
            </a:br>
            <a:r>
              <a:rPr lang="en-US" sz="1000">
                <a:solidFill>
                  <a:schemeClr val="bg1"/>
                </a:solidFill>
              </a:rPr>
              <a:t>General Mills</a:t>
            </a:r>
            <a:endParaRPr lang="en-US" sz="1000" b="1">
              <a:solidFill>
                <a:schemeClr val="bg1"/>
              </a:solidFill>
            </a:endParaRPr>
          </a:p>
        </p:txBody>
      </p:sp>
      <p:pic>
        <p:nvPicPr>
          <p:cNvPr id="21" name="Picture 20">
            <a:extLst>
              <a:ext uri="{FF2B5EF4-FFF2-40B4-BE49-F238E27FC236}">
                <a16:creationId xmlns:a16="http://schemas.microsoft.com/office/drawing/2014/main" id="{B12AEF7E-E93E-54CA-8E4D-590404ABA791}"/>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470519" y="3017007"/>
            <a:ext cx="787439" cy="787439"/>
          </a:xfrm>
          <a:prstGeom prst="ellipse">
            <a:avLst/>
          </a:prstGeom>
          <a:ln>
            <a:solidFill>
              <a:schemeClr val="bg1"/>
            </a:solidFill>
          </a:ln>
        </p:spPr>
      </p:pic>
      <p:sp>
        <p:nvSpPr>
          <p:cNvPr id="22" name="TextBox 21">
            <a:extLst>
              <a:ext uri="{FF2B5EF4-FFF2-40B4-BE49-F238E27FC236}">
                <a16:creationId xmlns:a16="http://schemas.microsoft.com/office/drawing/2014/main" id="{FA9C43C3-F7B6-2ABB-BAF2-540298B54B39}"/>
              </a:ext>
            </a:extLst>
          </p:cNvPr>
          <p:cNvSpPr txBox="1"/>
          <p:nvPr/>
        </p:nvSpPr>
        <p:spPr>
          <a:xfrm>
            <a:off x="3058153" y="3874244"/>
            <a:ext cx="1612171" cy="376639"/>
          </a:xfrm>
          <a:prstGeom prst="rect">
            <a:avLst/>
          </a:prstGeom>
          <a:noFill/>
        </p:spPr>
        <p:txBody>
          <a:bodyPr wrap="square">
            <a:spAutoFit/>
          </a:bodyPr>
          <a:lstStyle/>
          <a:p>
            <a:pPr algn="ctr"/>
            <a:r>
              <a:rPr lang="en-US" sz="1000" b="1">
                <a:solidFill>
                  <a:schemeClr val="bg1"/>
                </a:solidFill>
              </a:rPr>
              <a:t>Jeff Abell</a:t>
            </a:r>
            <a:br>
              <a:rPr lang="en-US" sz="1000" b="1">
                <a:solidFill>
                  <a:schemeClr val="bg1"/>
                </a:solidFill>
              </a:rPr>
            </a:br>
            <a:r>
              <a:rPr lang="en-US" sz="1000">
                <a:solidFill>
                  <a:schemeClr val="bg1"/>
                </a:solidFill>
              </a:rPr>
              <a:t>General Motors</a:t>
            </a:r>
            <a:endParaRPr lang="en-US" sz="1000" b="1">
              <a:solidFill>
                <a:schemeClr val="bg1"/>
              </a:solidFill>
            </a:endParaRPr>
          </a:p>
        </p:txBody>
      </p:sp>
      <p:pic>
        <p:nvPicPr>
          <p:cNvPr id="23" name="Picture 22">
            <a:extLst>
              <a:ext uri="{FF2B5EF4-FFF2-40B4-BE49-F238E27FC236}">
                <a16:creationId xmlns:a16="http://schemas.microsoft.com/office/drawing/2014/main" id="{54CD4489-80BD-7189-42B7-44DEA2470D5C}"/>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700171" y="3017007"/>
            <a:ext cx="787439" cy="787439"/>
          </a:xfrm>
          <a:prstGeom prst="ellipse">
            <a:avLst/>
          </a:prstGeom>
          <a:ln>
            <a:solidFill>
              <a:schemeClr val="bg1"/>
            </a:solidFill>
          </a:ln>
        </p:spPr>
      </p:pic>
      <p:sp>
        <p:nvSpPr>
          <p:cNvPr id="24" name="TextBox 23">
            <a:extLst>
              <a:ext uri="{FF2B5EF4-FFF2-40B4-BE49-F238E27FC236}">
                <a16:creationId xmlns:a16="http://schemas.microsoft.com/office/drawing/2014/main" id="{21CEF6A4-A12C-D699-5848-76217DBF19AF}"/>
              </a:ext>
            </a:extLst>
          </p:cNvPr>
          <p:cNvSpPr txBox="1"/>
          <p:nvPr/>
        </p:nvSpPr>
        <p:spPr>
          <a:xfrm>
            <a:off x="5287805" y="3874244"/>
            <a:ext cx="1612171" cy="376639"/>
          </a:xfrm>
          <a:prstGeom prst="rect">
            <a:avLst/>
          </a:prstGeom>
          <a:noFill/>
        </p:spPr>
        <p:txBody>
          <a:bodyPr wrap="square">
            <a:spAutoFit/>
          </a:bodyPr>
          <a:lstStyle/>
          <a:p>
            <a:pPr algn="ctr"/>
            <a:r>
              <a:rPr lang="en-US" sz="1000" b="1">
                <a:solidFill>
                  <a:schemeClr val="bg1"/>
                </a:solidFill>
              </a:rPr>
              <a:t>Ken Creasy</a:t>
            </a:r>
            <a:br>
              <a:rPr lang="en-US" sz="1000" b="1">
                <a:solidFill>
                  <a:schemeClr val="bg1"/>
                </a:solidFill>
              </a:rPr>
            </a:br>
            <a:r>
              <a:rPr lang="en-US" sz="1000">
                <a:solidFill>
                  <a:schemeClr val="bg1"/>
                </a:solidFill>
              </a:rPr>
              <a:t>Johnson &amp; Johnson</a:t>
            </a:r>
            <a:endParaRPr lang="en-US" sz="1000" b="1">
              <a:solidFill>
                <a:schemeClr val="bg1"/>
              </a:solidFill>
            </a:endParaRPr>
          </a:p>
        </p:txBody>
      </p:sp>
      <p:pic>
        <p:nvPicPr>
          <p:cNvPr id="25" name="Picture 24">
            <a:extLst>
              <a:ext uri="{FF2B5EF4-FFF2-40B4-BE49-F238E27FC236}">
                <a16:creationId xmlns:a16="http://schemas.microsoft.com/office/drawing/2014/main" id="{6539A914-85E2-DE10-4AE8-0022CE24FF00}"/>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7905410" y="3017007"/>
            <a:ext cx="787439" cy="787439"/>
          </a:xfrm>
          <a:prstGeom prst="ellipse">
            <a:avLst/>
          </a:prstGeom>
          <a:ln>
            <a:solidFill>
              <a:schemeClr val="bg1"/>
            </a:solidFill>
          </a:ln>
        </p:spPr>
      </p:pic>
      <p:sp>
        <p:nvSpPr>
          <p:cNvPr id="26" name="TextBox 25">
            <a:extLst>
              <a:ext uri="{FF2B5EF4-FFF2-40B4-BE49-F238E27FC236}">
                <a16:creationId xmlns:a16="http://schemas.microsoft.com/office/drawing/2014/main" id="{53A77DD7-51B9-6C33-BE30-27AABA7B874A}"/>
              </a:ext>
            </a:extLst>
          </p:cNvPr>
          <p:cNvSpPr txBox="1"/>
          <p:nvPr/>
        </p:nvSpPr>
        <p:spPr>
          <a:xfrm>
            <a:off x="7493044" y="3874244"/>
            <a:ext cx="1612171" cy="364633"/>
          </a:xfrm>
          <a:prstGeom prst="rect">
            <a:avLst/>
          </a:prstGeom>
          <a:noFill/>
        </p:spPr>
        <p:txBody>
          <a:bodyPr wrap="square">
            <a:spAutoFit/>
          </a:bodyPr>
          <a:lstStyle/>
          <a:p>
            <a:pPr algn="ctr"/>
            <a:r>
              <a:rPr lang="en-US" sz="1000" b="1">
                <a:solidFill>
                  <a:schemeClr val="bg1"/>
                </a:solidFill>
              </a:rPr>
              <a:t>Jesus Flores</a:t>
            </a:r>
            <a:br>
              <a:rPr lang="en-US" sz="1000" b="1">
                <a:solidFill>
                  <a:schemeClr val="bg1"/>
                </a:solidFill>
              </a:rPr>
            </a:br>
            <a:r>
              <a:rPr lang="en-US" sz="1000">
                <a:solidFill>
                  <a:schemeClr val="bg1"/>
                </a:solidFill>
              </a:rPr>
              <a:t>Linde</a:t>
            </a:r>
            <a:endParaRPr lang="en-US" sz="1000" b="1">
              <a:solidFill>
                <a:schemeClr val="bg1"/>
              </a:solidFill>
            </a:endParaRPr>
          </a:p>
        </p:txBody>
      </p:sp>
      <p:pic>
        <p:nvPicPr>
          <p:cNvPr id="27" name="Picture 26">
            <a:extLst>
              <a:ext uri="{FF2B5EF4-FFF2-40B4-BE49-F238E27FC236}">
                <a16:creationId xmlns:a16="http://schemas.microsoft.com/office/drawing/2014/main" id="{3CA15564-E2F3-A8C5-28E9-FF9646E5B5BB}"/>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25937" y="4422381"/>
            <a:ext cx="787439" cy="787439"/>
          </a:xfrm>
          <a:prstGeom prst="ellipse">
            <a:avLst/>
          </a:prstGeom>
          <a:ln>
            <a:solidFill>
              <a:schemeClr val="bg1"/>
            </a:solidFill>
          </a:ln>
        </p:spPr>
      </p:pic>
      <p:sp>
        <p:nvSpPr>
          <p:cNvPr id="28" name="TextBox 27">
            <a:extLst>
              <a:ext uri="{FF2B5EF4-FFF2-40B4-BE49-F238E27FC236}">
                <a16:creationId xmlns:a16="http://schemas.microsoft.com/office/drawing/2014/main" id="{F38FFB34-693B-7157-07AA-3481F5C6C093}"/>
              </a:ext>
            </a:extLst>
          </p:cNvPr>
          <p:cNvSpPr txBox="1"/>
          <p:nvPr/>
        </p:nvSpPr>
        <p:spPr>
          <a:xfrm>
            <a:off x="-186429" y="5279618"/>
            <a:ext cx="1612171" cy="376639"/>
          </a:xfrm>
          <a:prstGeom prst="rect">
            <a:avLst/>
          </a:prstGeom>
          <a:noFill/>
        </p:spPr>
        <p:txBody>
          <a:bodyPr wrap="square">
            <a:spAutoFit/>
          </a:bodyPr>
          <a:lstStyle/>
          <a:p>
            <a:pPr algn="ctr"/>
            <a:r>
              <a:rPr lang="en-US" sz="1000" b="1">
                <a:solidFill>
                  <a:schemeClr val="bg1"/>
                </a:solidFill>
              </a:rPr>
              <a:t>Jeff Kent</a:t>
            </a:r>
            <a:br>
              <a:rPr lang="en-US" sz="1000" b="1">
                <a:solidFill>
                  <a:schemeClr val="bg1"/>
                </a:solidFill>
              </a:rPr>
            </a:br>
            <a:r>
              <a:rPr lang="en-US" sz="1000">
                <a:solidFill>
                  <a:schemeClr val="bg1"/>
                </a:solidFill>
              </a:rPr>
              <a:t>Procter &amp; Gamble</a:t>
            </a:r>
            <a:endParaRPr lang="en-US" sz="1000" b="1">
              <a:solidFill>
                <a:schemeClr val="bg1"/>
              </a:solidFill>
            </a:endParaRPr>
          </a:p>
        </p:txBody>
      </p:sp>
      <p:pic>
        <p:nvPicPr>
          <p:cNvPr id="29" name="Picture 28">
            <a:extLst>
              <a:ext uri="{FF2B5EF4-FFF2-40B4-BE49-F238E27FC236}">
                <a16:creationId xmlns:a16="http://schemas.microsoft.com/office/drawing/2014/main" id="{47ADAFF5-0D87-D20B-599E-25787ED0F313}"/>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1295623" y="4422381"/>
            <a:ext cx="787439" cy="787439"/>
          </a:xfrm>
          <a:prstGeom prst="ellipse">
            <a:avLst/>
          </a:prstGeom>
          <a:ln>
            <a:solidFill>
              <a:schemeClr val="bg1"/>
            </a:solidFill>
          </a:ln>
        </p:spPr>
      </p:pic>
      <p:sp>
        <p:nvSpPr>
          <p:cNvPr id="32" name="TextBox 31">
            <a:extLst>
              <a:ext uri="{FF2B5EF4-FFF2-40B4-BE49-F238E27FC236}">
                <a16:creationId xmlns:a16="http://schemas.microsoft.com/office/drawing/2014/main" id="{EFACB29E-52F2-FB15-F484-6D27A993ECBD}"/>
              </a:ext>
            </a:extLst>
          </p:cNvPr>
          <p:cNvSpPr txBox="1"/>
          <p:nvPr/>
        </p:nvSpPr>
        <p:spPr>
          <a:xfrm>
            <a:off x="883257" y="5279618"/>
            <a:ext cx="1612171" cy="376639"/>
          </a:xfrm>
          <a:prstGeom prst="rect">
            <a:avLst/>
          </a:prstGeom>
          <a:noFill/>
        </p:spPr>
        <p:txBody>
          <a:bodyPr wrap="square">
            <a:spAutoFit/>
          </a:bodyPr>
          <a:lstStyle/>
          <a:p>
            <a:pPr algn="ctr"/>
            <a:r>
              <a:rPr lang="en-US" sz="1000" b="1">
                <a:solidFill>
                  <a:schemeClr val="bg1"/>
                </a:solidFill>
              </a:rPr>
              <a:t>Rich Van Dyke</a:t>
            </a:r>
            <a:br>
              <a:rPr lang="en-US" sz="1000" b="1">
                <a:solidFill>
                  <a:schemeClr val="bg1"/>
                </a:solidFill>
              </a:rPr>
            </a:br>
            <a:r>
              <a:rPr lang="en-US" sz="1000">
                <a:solidFill>
                  <a:schemeClr val="bg1"/>
                </a:solidFill>
              </a:rPr>
              <a:t>PepsiCo</a:t>
            </a:r>
            <a:endParaRPr lang="en-US" sz="1000" b="1">
              <a:solidFill>
                <a:schemeClr val="bg1"/>
              </a:solidFill>
            </a:endParaRPr>
          </a:p>
        </p:txBody>
      </p:sp>
      <p:pic>
        <p:nvPicPr>
          <p:cNvPr id="33" name="Picture 32">
            <a:extLst>
              <a:ext uri="{FF2B5EF4-FFF2-40B4-BE49-F238E27FC236}">
                <a16:creationId xmlns:a16="http://schemas.microsoft.com/office/drawing/2014/main" id="{6C2C17C6-FCC7-2F6D-5E3A-41F686AC5E28}"/>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3470519" y="4422381"/>
            <a:ext cx="787439" cy="787439"/>
          </a:xfrm>
          <a:prstGeom prst="ellipse">
            <a:avLst/>
          </a:prstGeom>
          <a:ln>
            <a:solidFill>
              <a:schemeClr val="bg1"/>
            </a:solidFill>
          </a:ln>
        </p:spPr>
      </p:pic>
      <p:sp>
        <p:nvSpPr>
          <p:cNvPr id="34" name="TextBox 33">
            <a:extLst>
              <a:ext uri="{FF2B5EF4-FFF2-40B4-BE49-F238E27FC236}">
                <a16:creationId xmlns:a16="http://schemas.microsoft.com/office/drawing/2014/main" id="{30A0890A-D851-1F17-5F57-84A94C60CFFD}"/>
              </a:ext>
            </a:extLst>
          </p:cNvPr>
          <p:cNvSpPr txBox="1"/>
          <p:nvPr/>
        </p:nvSpPr>
        <p:spPr>
          <a:xfrm>
            <a:off x="3058153" y="5279618"/>
            <a:ext cx="1612171" cy="400110"/>
          </a:xfrm>
          <a:prstGeom prst="rect">
            <a:avLst/>
          </a:prstGeom>
          <a:noFill/>
        </p:spPr>
        <p:txBody>
          <a:bodyPr wrap="square">
            <a:spAutoFit/>
          </a:bodyPr>
          <a:lstStyle/>
          <a:p>
            <a:pPr algn="ctr"/>
            <a:r>
              <a:rPr lang="en-US" sz="1000" b="1">
                <a:solidFill>
                  <a:schemeClr val="bg1"/>
                </a:solidFill>
              </a:rPr>
              <a:t>Kelly </a:t>
            </a:r>
            <a:r>
              <a:rPr lang="en-US" sz="1000" b="1" err="1">
                <a:solidFill>
                  <a:schemeClr val="bg1"/>
                </a:solidFill>
              </a:rPr>
              <a:t>Dodds</a:t>
            </a:r>
            <a:br>
              <a:rPr lang="en-US" sz="1000" b="1">
                <a:solidFill>
                  <a:schemeClr val="bg1"/>
                </a:solidFill>
              </a:rPr>
            </a:br>
            <a:r>
              <a:rPr lang="en-US" sz="1000">
                <a:solidFill>
                  <a:schemeClr val="bg1"/>
                </a:solidFill>
              </a:rPr>
              <a:t>Raytheon</a:t>
            </a:r>
            <a:endParaRPr lang="en-US" sz="1000" b="1">
              <a:solidFill>
                <a:schemeClr val="bg1"/>
              </a:solidFill>
            </a:endParaRPr>
          </a:p>
        </p:txBody>
      </p:sp>
      <p:pic>
        <p:nvPicPr>
          <p:cNvPr id="35" name="Picture 34">
            <a:extLst>
              <a:ext uri="{FF2B5EF4-FFF2-40B4-BE49-F238E27FC236}">
                <a16:creationId xmlns:a16="http://schemas.microsoft.com/office/drawing/2014/main" id="{1DD475FA-F493-03F8-D3AD-2D8CBF273116}"/>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4556082" y="4422381"/>
            <a:ext cx="787439" cy="787439"/>
          </a:xfrm>
          <a:prstGeom prst="ellipse">
            <a:avLst/>
          </a:prstGeom>
          <a:ln>
            <a:solidFill>
              <a:schemeClr val="bg1"/>
            </a:solidFill>
          </a:ln>
        </p:spPr>
      </p:pic>
      <p:sp>
        <p:nvSpPr>
          <p:cNvPr id="36" name="TextBox 35">
            <a:extLst>
              <a:ext uri="{FF2B5EF4-FFF2-40B4-BE49-F238E27FC236}">
                <a16:creationId xmlns:a16="http://schemas.microsoft.com/office/drawing/2014/main" id="{040BE613-21B1-076B-937C-23E1859314EF}"/>
              </a:ext>
            </a:extLst>
          </p:cNvPr>
          <p:cNvSpPr txBox="1"/>
          <p:nvPr/>
        </p:nvSpPr>
        <p:spPr>
          <a:xfrm>
            <a:off x="4143716" y="5279618"/>
            <a:ext cx="1612171" cy="504875"/>
          </a:xfrm>
          <a:prstGeom prst="rect">
            <a:avLst/>
          </a:prstGeom>
          <a:noFill/>
        </p:spPr>
        <p:txBody>
          <a:bodyPr wrap="square">
            <a:spAutoFit/>
          </a:bodyPr>
          <a:lstStyle/>
          <a:p>
            <a:pPr algn="ctr"/>
            <a:r>
              <a:rPr lang="en-US" sz="1000" b="1" err="1">
                <a:solidFill>
                  <a:schemeClr val="bg1"/>
                </a:solidFill>
              </a:rPr>
              <a:t>Sudhi</a:t>
            </a:r>
            <a:r>
              <a:rPr lang="en-US" sz="1000" b="1">
                <a:solidFill>
                  <a:schemeClr val="bg1"/>
                </a:solidFill>
              </a:rPr>
              <a:t> Bangalore</a:t>
            </a:r>
            <a:br>
              <a:rPr lang="en-US" sz="1000" b="1">
                <a:solidFill>
                  <a:schemeClr val="bg1"/>
                </a:solidFill>
              </a:rPr>
            </a:br>
            <a:r>
              <a:rPr lang="en-US" sz="1000">
                <a:solidFill>
                  <a:schemeClr val="bg1"/>
                </a:solidFill>
              </a:rPr>
              <a:t>Stanley Black </a:t>
            </a:r>
            <a:br>
              <a:rPr lang="en-US" sz="1000">
                <a:solidFill>
                  <a:schemeClr val="bg1"/>
                </a:solidFill>
              </a:rPr>
            </a:br>
            <a:r>
              <a:rPr lang="en-US" sz="1000">
                <a:solidFill>
                  <a:schemeClr val="bg1"/>
                </a:solidFill>
              </a:rPr>
              <a:t>&amp; Decker</a:t>
            </a:r>
            <a:endParaRPr lang="en-US" sz="1000" b="1">
              <a:solidFill>
                <a:schemeClr val="bg1"/>
              </a:solidFill>
            </a:endParaRPr>
          </a:p>
        </p:txBody>
      </p:sp>
      <p:pic>
        <p:nvPicPr>
          <p:cNvPr id="37" name="Picture 36">
            <a:extLst>
              <a:ext uri="{FF2B5EF4-FFF2-40B4-BE49-F238E27FC236}">
                <a16:creationId xmlns:a16="http://schemas.microsoft.com/office/drawing/2014/main" id="{82B07788-162B-F355-F022-B7A98B9480FC}"/>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6803994" y="4422381"/>
            <a:ext cx="787439" cy="787439"/>
          </a:xfrm>
          <a:prstGeom prst="ellipse">
            <a:avLst/>
          </a:prstGeom>
          <a:ln>
            <a:solidFill>
              <a:schemeClr val="bg1"/>
            </a:solidFill>
          </a:ln>
        </p:spPr>
      </p:pic>
      <p:sp>
        <p:nvSpPr>
          <p:cNvPr id="38" name="TextBox 37">
            <a:extLst>
              <a:ext uri="{FF2B5EF4-FFF2-40B4-BE49-F238E27FC236}">
                <a16:creationId xmlns:a16="http://schemas.microsoft.com/office/drawing/2014/main" id="{B0F6135A-C894-CF5F-7217-C763C3E483DE}"/>
              </a:ext>
            </a:extLst>
          </p:cNvPr>
          <p:cNvSpPr txBox="1"/>
          <p:nvPr/>
        </p:nvSpPr>
        <p:spPr>
          <a:xfrm>
            <a:off x="6391628" y="5279618"/>
            <a:ext cx="1612171" cy="553998"/>
          </a:xfrm>
          <a:prstGeom prst="rect">
            <a:avLst/>
          </a:prstGeom>
          <a:noFill/>
        </p:spPr>
        <p:txBody>
          <a:bodyPr wrap="square">
            <a:spAutoFit/>
          </a:bodyPr>
          <a:lstStyle/>
          <a:p>
            <a:pPr algn="ctr"/>
            <a:r>
              <a:rPr lang="en-US" sz="1000" b="1">
                <a:solidFill>
                  <a:schemeClr val="bg1"/>
                </a:solidFill>
              </a:rPr>
              <a:t>David Hinkler</a:t>
            </a:r>
            <a:br>
              <a:rPr lang="en-US" sz="1000" b="1">
                <a:solidFill>
                  <a:schemeClr val="bg1"/>
                </a:solidFill>
              </a:rPr>
            </a:br>
            <a:r>
              <a:rPr lang="en-US" sz="1000" b="1">
                <a:solidFill>
                  <a:schemeClr val="bg1"/>
                </a:solidFill>
              </a:rPr>
              <a:t> </a:t>
            </a:r>
            <a:r>
              <a:rPr lang="en-US" sz="1000">
                <a:solidFill>
                  <a:schemeClr val="bg1"/>
                </a:solidFill>
              </a:rPr>
              <a:t>Thermo-Fisher </a:t>
            </a:r>
            <a:br>
              <a:rPr lang="en-US" sz="1000">
                <a:solidFill>
                  <a:schemeClr val="bg1"/>
                </a:solidFill>
              </a:rPr>
            </a:br>
            <a:r>
              <a:rPr lang="en-US" sz="1000">
                <a:solidFill>
                  <a:schemeClr val="bg1"/>
                </a:solidFill>
              </a:rPr>
              <a:t>Scientific</a:t>
            </a:r>
            <a:endParaRPr lang="en-US" sz="1000" b="1">
              <a:solidFill>
                <a:schemeClr val="bg1"/>
              </a:solidFill>
            </a:endParaRPr>
          </a:p>
        </p:txBody>
      </p:sp>
      <p:pic>
        <p:nvPicPr>
          <p:cNvPr id="39" name="Picture 38">
            <a:extLst>
              <a:ext uri="{FF2B5EF4-FFF2-40B4-BE49-F238E27FC236}">
                <a16:creationId xmlns:a16="http://schemas.microsoft.com/office/drawing/2014/main" id="{F87AA277-AA32-2EEF-88DD-6BEEACEB1DDD}"/>
              </a:ext>
            </a:extLst>
          </p:cNvPr>
          <p:cNvPicPr>
            <a:picLocks noChangeAspect="1"/>
          </p:cNvPicPr>
          <p:nvPr/>
        </p:nvPicPr>
        <p:blipFill>
          <a:blip r:embed="rId18" cstate="screen">
            <a:extLst>
              <a:ext uri="{28A0092B-C50C-407E-A947-70E740481C1C}">
                <a14:useLocalDpi xmlns:a14="http://schemas.microsoft.com/office/drawing/2010/main"/>
              </a:ext>
            </a:extLst>
          </a:blip>
          <a:srcRect/>
          <a:stretch/>
        </p:blipFill>
        <p:spPr>
          <a:xfrm>
            <a:off x="9013361" y="3007032"/>
            <a:ext cx="787439" cy="787439"/>
          </a:xfrm>
          <a:prstGeom prst="ellipse">
            <a:avLst/>
          </a:prstGeom>
          <a:ln>
            <a:solidFill>
              <a:schemeClr val="bg1"/>
            </a:solidFill>
          </a:ln>
        </p:spPr>
      </p:pic>
      <p:pic>
        <p:nvPicPr>
          <p:cNvPr id="40" name="Picture 39">
            <a:extLst>
              <a:ext uri="{FF2B5EF4-FFF2-40B4-BE49-F238E27FC236}">
                <a16:creationId xmlns:a16="http://schemas.microsoft.com/office/drawing/2014/main" id="{3167171C-5E0E-0673-8522-4C7A2851E5E3}"/>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4556082" y="3017007"/>
            <a:ext cx="787439" cy="787439"/>
          </a:xfrm>
          <a:prstGeom prst="ellipse">
            <a:avLst/>
          </a:prstGeom>
          <a:ln>
            <a:solidFill>
              <a:schemeClr val="bg1"/>
            </a:solidFill>
          </a:ln>
        </p:spPr>
      </p:pic>
      <p:sp>
        <p:nvSpPr>
          <p:cNvPr id="41" name="TextBox 40">
            <a:extLst>
              <a:ext uri="{FF2B5EF4-FFF2-40B4-BE49-F238E27FC236}">
                <a16:creationId xmlns:a16="http://schemas.microsoft.com/office/drawing/2014/main" id="{A97CE54C-B97D-E6F1-A896-776131F8FC53}"/>
              </a:ext>
            </a:extLst>
          </p:cNvPr>
          <p:cNvSpPr txBox="1"/>
          <p:nvPr/>
        </p:nvSpPr>
        <p:spPr>
          <a:xfrm>
            <a:off x="4143716" y="3874244"/>
            <a:ext cx="1612171" cy="376639"/>
          </a:xfrm>
          <a:prstGeom prst="rect">
            <a:avLst/>
          </a:prstGeom>
          <a:noFill/>
        </p:spPr>
        <p:txBody>
          <a:bodyPr wrap="square">
            <a:spAutoFit/>
          </a:bodyPr>
          <a:lstStyle/>
          <a:p>
            <a:pPr algn="ctr"/>
            <a:r>
              <a:rPr lang="en-US" sz="1000" b="1">
                <a:solidFill>
                  <a:schemeClr val="bg1"/>
                </a:solidFill>
              </a:rPr>
              <a:t>Jon Hobgood</a:t>
            </a:r>
            <a:br>
              <a:rPr lang="en-US" sz="1000" b="1">
                <a:solidFill>
                  <a:schemeClr val="bg1"/>
                </a:solidFill>
              </a:rPr>
            </a:br>
            <a:r>
              <a:rPr lang="en-US" sz="1000">
                <a:solidFill>
                  <a:schemeClr val="bg1"/>
                </a:solidFill>
              </a:rPr>
              <a:t>Honeywell</a:t>
            </a:r>
            <a:endParaRPr lang="en-US" sz="1000" b="1">
              <a:solidFill>
                <a:schemeClr val="bg1"/>
              </a:solidFill>
            </a:endParaRPr>
          </a:p>
        </p:txBody>
      </p:sp>
      <p:pic>
        <p:nvPicPr>
          <p:cNvPr id="42" name="Picture 41">
            <a:extLst>
              <a:ext uri="{FF2B5EF4-FFF2-40B4-BE49-F238E27FC236}">
                <a16:creationId xmlns:a16="http://schemas.microsoft.com/office/drawing/2014/main" id="{4ADB6358-1D13-57E6-4920-F7E14AA415E5}"/>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6803994" y="3017007"/>
            <a:ext cx="787439" cy="787439"/>
          </a:xfrm>
          <a:prstGeom prst="ellipse">
            <a:avLst/>
          </a:prstGeom>
          <a:ln>
            <a:solidFill>
              <a:schemeClr val="bg1"/>
            </a:solidFill>
          </a:ln>
        </p:spPr>
      </p:pic>
      <p:sp>
        <p:nvSpPr>
          <p:cNvPr id="43" name="TextBox 42">
            <a:extLst>
              <a:ext uri="{FF2B5EF4-FFF2-40B4-BE49-F238E27FC236}">
                <a16:creationId xmlns:a16="http://schemas.microsoft.com/office/drawing/2014/main" id="{6ADFDFE1-1182-2933-F4E7-421B5320ABAB}"/>
              </a:ext>
            </a:extLst>
          </p:cNvPr>
          <p:cNvSpPr txBox="1"/>
          <p:nvPr/>
        </p:nvSpPr>
        <p:spPr>
          <a:xfrm>
            <a:off x="6391628" y="3874244"/>
            <a:ext cx="1612171" cy="364633"/>
          </a:xfrm>
          <a:prstGeom prst="rect">
            <a:avLst/>
          </a:prstGeom>
          <a:noFill/>
        </p:spPr>
        <p:txBody>
          <a:bodyPr wrap="square">
            <a:spAutoFit/>
          </a:bodyPr>
          <a:lstStyle/>
          <a:p>
            <a:pPr algn="ctr"/>
            <a:r>
              <a:rPr lang="en-US" sz="1000" b="1">
                <a:solidFill>
                  <a:schemeClr val="bg1"/>
                </a:solidFill>
              </a:rPr>
              <a:t>Audrey St. Onge</a:t>
            </a:r>
            <a:br>
              <a:rPr lang="en-US" sz="1000" b="1">
                <a:solidFill>
                  <a:schemeClr val="bg1"/>
                </a:solidFill>
              </a:rPr>
            </a:br>
            <a:r>
              <a:rPr lang="en-US" sz="1000" err="1">
                <a:solidFill>
                  <a:schemeClr val="bg1"/>
                </a:solidFill>
              </a:rPr>
              <a:t>Lallemand</a:t>
            </a:r>
            <a:r>
              <a:rPr lang="en-US" sz="1000">
                <a:solidFill>
                  <a:schemeClr val="bg1"/>
                </a:solidFill>
              </a:rPr>
              <a:t> Baking</a:t>
            </a:r>
            <a:endParaRPr lang="en-US" sz="1000" b="1">
              <a:solidFill>
                <a:schemeClr val="bg1"/>
              </a:solidFill>
            </a:endParaRPr>
          </a:p>
        </p:txBody>
      </p:sp>
      <p:pic>
        <p:nvPicPr>
          <p:cNvPr id="44" name="Picture 43">
            <a:extLst>
              <a:ext uri="{FF2B5EF4-FFF2-40B4-BE49-F238E27FC236}">
                <a16:creationId xmlns:a16="http://schemas.microsoft.com/office/drawing/2014/main" id="{257F64B4-AD45-93FA-842B-22FC58FF9CB7}"/>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792537" y="1545801"/>
            <a:ext cx="787439" cy="787439"/>
          </a:xfrm>
          <a:prstGeom prst="ellipse">
            <a:avLst/>
          </a:prstGeom>
          <a:ln>
            <a:solidFill>
              <a:schemeClr val="bg1"/>
            </a:solidFill>
          </a:ln>
        </p:spPr>
      </p:pic>
      <p:sp>
        <p:nvSpPr>
          <p:cNvPr id="45" name="TextBox 44">
            <a:extLst>
              <a:ext uri="{FF2B5EF4-FFF2-40B4-BE49-F238E27FC236}">
                <a16:creationId xmlns:a16="http://schemas.microsoft.com/office/drawing/2014/main" id="{332961CF-EFC8-D7FA-C440-E4ACC4330ADE}"/>
              </a:ext>
            </a:extLst>
          </p:cNvPr>
          <p:cNvSpPr txBox="1"/>
          <p:nvPr/>
        </p:nvSpPr>
        <p:spPr>
          <a:xfrm>
            <a:off x="380172" y="2402032"/>
            <a:ext cx="1612171" cy="364633"/>
          </a:xfrm>
          <a:prstGeom prst="rect">
            <a:avLst/>
          </a:prstGeom>
          <a:noFill/>
        </p:spPr>
        <p:txBody>
          <a:bodyPr wrap="square">
            <a:spAutoFit/>
          </a:bodyPr>
          <a:lstStyle/>
          <a:p>
            <a:pPr algn="ctr"/>
            <a:r>
              <a:rPr lang="en-US" sz="1000" b="1">
                <a:solidFill>
                  <a:schemeClr val="bg1"/>
                </a:solidFill>
              </a:rPr>
              <a:t>Kelly Aronson</a:t>
            </a:r>
            <a:br>
              <a:rPr lang="en-US" sz="1000" b="1">
                <a:solidFill>
                  <a:schemeClr val="bg1"/>
                </a:solidFill>
              </a:rPr>
            </a:br>
            <a:r>
              <a:rPr lang="en-US" sz="1000">
                <a:solidFill>
                  <a:schemeClr val="bg1"/>
                </a:solidFill>
              </a:rPr>
              <a:t>Anderson Windows</a:t>
            </a:r>
          </a:p>
        </p:txBody>
      </p:sp>
      <p:pic>
        <p:nvPicPr>
          <p:cNvPr id="47" name="Picture 46">
            <a:extLst>
              <a:ext uri="{FF2B5EF4-FFF2-40B4-BE49-F238E27FC236}">
                <a16:creationId xmlns:a16="http://schemas.microsoft.com/office/drawing/2014/main" id="{25816EF4-9CEF-B9EA-224C-13A049F8829B}"/>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2931908" y="1545801"/>
            <a:ext cx="787439" cy="787439"/>
          </a:xfrm>
          <a:prstGeom prst="ellipse">
            <a:avLst/>
          </a:prstGeom>
          <a:ln>
            <a:solidFill>
              <a:schemeClr val="bg1"/>
            </a:solidFill>
          </a:ln>
        </p:spPr>
      </p:pic>
      <p:sp>
        <p:nvSpPr>
          <p:cNvPr id="48" name="TextBox 47">
            <a:extLst>
              <a:ext uri="{FF2B5EF4-FFF2-40B4-BE49-F238E27FC236}">
                <a16:creationId xmlns:a16="http://schemas.microsoft.com/office/drawing/2014/main" id="{73A07AFA-ED2B-176E-6332-E9EB8C5C2FFD}"/>
              </a:ext>
            </a:extLst>
          </p:cNvPr>
          <p:cNvSpPr txBox="1"/>
          <p:nvPr/>
        </p:nvSpPr>
        <p:spPr>
          <a:xfrm>
            <a:off x="2519543" y="2402032"/>
            <a:ext cx="1612171" cy="504875"/>
          </a:xfrm>
          <a:prstGeom prst="rect">
            <a:avLst/>
          </a:prstGeom>
          <a:noFill/>
        </p:spPr>
        <p:txBody>
          <a:bodyPr wrap="square">
            <a:spAutoFit/>
          </a:bodyPr>
          <a:lstStyle/>
          <a:p>
            <a:pPr algn="ctr"/>
            <a:r>
              <a:rPr lang="en-US" sz="1000" b="1">
                <a:solidFill>
                  <a:schemeClr val="bg1"/>
                </a:solidFill>
              </a:rPr>
              <a:t>Larry Megan</a:t>
            </a:r>
          </a:p>
          <a:p>
            <a:pPr algn="ctr"/>
            <a:r>
              <a:rPr lang="en-US" sz="1000">
                <a:solidFill>
                  <a:schemeClr val="bg1"/>
                </a:solidFill>
              </a:rPr>
              <a:t>Baldwin Richardson </a:t>
            </a:r>
            <a:br>
              <a:rPr lang="en-US" sz="1000">
                <a:solidFill>
                  <a:schemeClr val="bg1"/>
                </a:solidFill>
              </a:rPr>
            </a:br>
            <a:r>
              <a:rPr lang="en-US" sz="1000">
                <a:solidFill>
                  <a:schemeClr val="bg1"/>
                </a:solidFill>
              </a:rPr>
              <a:t>Foods</a:t>
            </a:r>
          </a:p>
        </p:txBody>
      </p:sp>
      <p:sp>
        <p:nvSpPr>
          <p:cNvPr id="49" name="TextBox 48">
            <a:extLst>
              <a:ext uri="{FF2B5EF4-FFF2-40B4-BE49-F238E27FC236}">
                <a16:creationId xmlns:a16="http://schemas.microsoft.com/office/drawing/2014/main" id="{EF6E6286-4438-7B67-0D2B-531DEA8868AB}"/>
              </a:ext>
            </a:extLst>
          </p:cNvPr>
          <p:cNvSpPr txBox="1"/>
          <p:nvPr/>
        </p:nvSpPr>
        <p:spPr>
          <a:xfrm>
            <a:off x="5287805" y="5279618"/>
            <a:ext cx="1612171" cy="364633"/>
          </a:xfrm>
          <a:prstGeom prst="rect">
            <a:avLst/>
          </a:prstGeom>
          <a:noFill/>
        </p:spPr>
        <p:txBody>
          <a:bodyPr wrap="square">
            <a:spAutoFit/>
          </a:bodyPr>
          <a:lstStyle/>
          <a:p>
            <a:pPr algn="ctr"/>
            <a:r>
              <a:rPr lang="en-US" sz="1000" b="1">
                <a:solidFill>
                  <a:schemeClr val="bg1"/>
                </a:solidFill>
              </a:rPr>
              <a:t>John McKenzie</a:t>
            </a:r>
          </a:p>
          <a:p>
            <a:pPr algn="ctr"/>
            <a:r>
              <a:rPr lang="en-US" sz="1000" err="1">
                <a:solidFill>
                  <a:schemeClr val="bg1"/>
                </a:solidFill>
              </a:rPr>
              <a:t>Stellantis</a:t>
            </a:r>
            <a:endParaRPr lang="en-US" sz="1000">
              <a:solidFill>
                <a:schemeClr val="bg1"/>
              </a:solidFill>
            </a:endParaRPr>
          </a:p>
        </p:txBody>
      </p:sp>
      <p:sp>
        <p:nvSpPr>
          <p:cNvPr id="50" name="TextBox 49">
            <a:extLst>
              <a:ext uri="{FF2B5EF4-FFF2-40B4-BE49-F238E27FC236}">
                <a16:creationId xmlns:a16="http://schemas.microsoft.com/office/drawing/2014/main" id="{21DE6601-C942-A844-7F2A-E1DD85969903}"/>
              </a:ext>
            </a:extLst>
          </p:cNvPr>
          <p:cNvSpPr txBox="1"/>
          <p:nvPr/>
        </p:nvSpPr>
        <p:spPr>
          <a:xfrm>
            <a:off x="8600995" y="3864269"/>
            <a:ext cx="1612171" cy="364633"/>
          </a:xfrm>
          <a:prstGeom prst="rect">
            <a:avLst/>
          </a:prstGeom>
          <a:noFill/>
        </p:spPr>
        <p:txBody>
          <a:bodyPr wrap="square">
            <a:spAutoFit/>
          </a:bodyPr>
          <a:lstStyle/>
          <a:p>
            <a:pPr algn="ctr"/>
            <a:r>
              <a:rPr lang="en-US" sz="1000" b="1">
                <a:solidFill>
                  <a:schemeClr val="bg1"/>
                </a:solidFill>
              </a:rPr>
              <a:t>Don McCartney</a:t>
            </a:r>
            <a:br>
              <a:rPr lang="en-US" sz="1000" b="1">
                <a:solidFill>
                  <a:schemeClr val="bg1"/>
                </a:solidFill>
              </a:rPr>
            </a:br>
            <a:r>
              <a:rPr lang="en-US" sz="1000" err="1">
                <a:solidFill>
                  <a:schemeClr val="bg1"/>
                </a:solidFill>
              </a:rPr>
              <a:t>OshKosh</a:t>
            </a:r>
            <a:endParaRPr lang="en-US" sz="1000" b="1">
              <a:solidFill>
                <a:schemeClr val="bg1"/>
              </a:solidFill>
            </a:endParaRPr>
          </a:p>
        </p:txBody>
      </p:sp>
      <p:pic>
        <p:nvPicPr>
          <p:cNvPr id="51" name="Picture 50">
            <a:extLst>
              <a:ext uri="{FF2B5EF4-FFF2-40B4-BE49-F238E27FC236}">
                <a16:creationId xmlns:a16="http://schemas.microsoft.com/office/drawing/2014/main" id="{7DB2B0FC-C3A3-6974-552F-F8FD2244388B}"/>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1295623" y="3017007"/>
            <a:ext cx="787439" cy="787439"/>
          </a:xfrm>
          <a:prstGeom prst="ellipse">
            <a:avLst/>
          </a:prstGeom>
          <a:ln>
            <a:solidFill>
              <a:schemeClr val="bg1"/>
            </a:solidFill>
          </a:ln>
        </p:spPr>
      </p:pic>
      <p:sp>
        <p:nvSpPr>
          <p:cNvPr id="52" name="TextBox 51">
            <a:extLst>
              <a:ext uri="{FF2B5EF4-FFF2-40B4-BE49-F238E27FC236}">
                <a16:creationId xmlns:a16="http://schemas.microsoft.com/office/drawing/2014/main" id="{76FDC8E1-3465-D4FB-EC8D-DBEA10143C82}"/>
              </a:ext>
            </a:extLst>
          </p:cNvPr>
          <p:cNvSpPr txBox="1"/>
          <p:nvPr/>
        </p:nvSpPr>
        <p:spPr>
          <a:xfrm>
            <a:off x="883257" y="3874244"/>
            <a:ext cx="1612171" cy="364633"/>
          </a:xfrm>
          <a:prstGeom prst="rect">
            <a:avLst/>
          </a:prstGeom>
          <a:noFill/>
        </p:spPr>
        <p:txBody>
          <a:bodyPr wrap="square">
            <a:spAutoFit/>
          </a:bodyPr>
          <a:lstStyle/>
          <a:p>
            <a:pPr algn="ctr"/>
            <a:r>
              <a:rPr lang="en-US" sz="1000" b="1">
                <a:solidFill>
                  <a:schemeClr val="bg1"/>
                </a:solidFill>
              </a:rPr>
              <a:t>Scott King</a:t>
            </a:r>
            <a:br>
              <a:rPr lang="en-US" sz="1000" b="1">
                <a:solidFill>
                  <a:schemeClr val="bg1"/>
                </a:solidFill>
              </a:rPr>
            </a:br>
            <a:r>
              <a:rPr lang="en-US" sz="1000">
                <a:solidFill>
                  <a:schemeClr val="bg1"/>
                </a:solidFill>
              </a:rPr>
              <a:t>Ford</a:t>
            </a:r>
          </a:p>
        </p:txBody>
      </p:sp>
      <p:pic>
        <p:nvPicPr>
          <p:cNvPr id="55" name="Picture 54">
            <a:extLst>
              <a:ext uri="{FF2B5EF4-FFF2-40B4-BE49-F238E27FC236}">
                <a16:creationId xmlns:a16="http://schemas.microsoft.com/office/drawing/2014/main" id="{14BEF8E3-9254-8DD5-BB4D-2D04E9C4E347}"/>
              </a:ext>
            </a:extLst>
          </p:cNvPr>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5700171" y="4422381"/>
            <a:ext cx="787439" cy="787439"/>
          </a:xfrm>
          <a:prstGeom prst="ellipse">
            <a:avLst/>
          </a:prstGeom>
          <a:ln>
            <a:solidFill>
              <a:schemeClr val="bg1"/>
            </a:solidFill>
          </a:ln>
        </p:spPr>
      </p:pic>
      <p:pic>
        <p:nvPicPr>
          <p:cNvPr id="57" name="Picture 56">
            <a:extLst>
              <a:ext uri="{FF2B5EF4-FFF2-40B4-BE49-F238E27FC236}">
                <a16:creationId xmlns:a16="http://schemas.microsoft.com/office/drawing/2014/main" id="{591B1257-2984-4982-E680-68221C99301C}"/>
              </a:ext>
            </a:extLst>
          </p:cNvPr>
          <p:cNvPicPr>
            <a:picLocks noChangeAspect="1"/>
          </p:cNvPicPr>
          <p:nvPr/>
        </p:nvPicPr>
        <p:blipFill>
          <a:blip r:embed="rId25" cstate="screen">
            <a:extLst>
              <a:ext uri="{28A0092B-C50C-407E-A947-70E740481C1C}">
                <a14:useLocalDpi xmlns:a14="http://schemas.microsoft.com/office/drawing/2010/main"/>
              </a:ext>
            </a:extLst>
          </a:blip>
          <a:srcRect/>
          <a:stretch/>
        </p:blipFill>
        <p:spPr>
          <a:xfrm>
            <a:off x="225937" y="3025894"/>
            <a:ext cx="787439" cy="787439"/>
          </a:xfrm>
          <a:prstGeom prst="ellipse">
            <a:avLst/>
          </a:prstGeom>
          <a:ln>
            <a:solidFill>
              <a:schemeClr val="bg1"/>
            </a:solidFill>
          </a:ln>
        </p:spPr>
      </p:pic>
      <p:sp>
        <p:nvSpPr>
          <p:cNvPr id="103" name="TextBox 102">
            <a:extLst>
              <a:ext uri="{FF2B5EF4-FFF2-40B4-BE49-F238E27FC236}">
                <a16:creationId xmlns:a16="http://schemas.microsoft.com/office/drawing/2014/main" id="{E1F4E1E1-D8DA-5603-4C8D-F9E9BEA76029}"/>
              </a:ext>
            </a:extLst>
          </p:cNvPr>
          <p:cNvSpPr txBox="1"/>
          <p:nvPr/>
        </p:nvSpPr>
        <p:spPr>
          <a:xfrm>
            <a:off x="-186429" y="3874244"/>
            <a:ext cx="1612171" cy="376639"/>
          </a:xfrm>
          <a:prstGeom prst="rect">
            <a:avLst/>
          </a:prstGeom>
          <a:noFill/>
        </p:spPr>
        <p:txBody>
          <a:bodyPr wrap="square">
            <a:spAutoFit/>
          </a:bodyPr>
          <a:lstStyle/>
          <a:p>
            <a:pPr algn="ctr"/>
            <a:r>
              <a:rPr lang="en-US" sz="1000" b="1">
                <a:solidFill>
                  <a:schemeClr val="bg1"/>
                </a:solidFill>
              </a:rPr>
              <a:t>Michael Bastian</a:t>
            </a:r>
            <a:br>
              <a:rPr lang="en-US" sz="1000" b="1">
                <a:solidFill>
                  <a:schemeClr val="bg1"/>
                </a:solidFill>
              </a:rPr>
            </a:br>
            <a:r>
              <a:rPr lang="en-US" sz="1000">
                <a:solidFill>
                  <a:schemeClr val="bg1"/>
                </a:solidFill>
              </a:rPr>
              <a:t>Ford</a:t>
            </a:r>
            <a:endParaRPr lang="en-US" sz="1000" b="1">
              <a:solidFill>
                <a:schemeClr val="bg1"/>
              </a:solidFill>
            </a:endParaRPr>
          </a:p>
        </p:txBody>
      </p:sp>
      <p:pic>
        <p:nvPicPr>
          <p:cNvPr id="104" name="Picture 103">
            <a:extLst>
              <a:ext uri="{FF2B5EF4-FFF2-40B4-BE49-F238E27FC236}">
                <a16:creationId xmlns:a16="http://schemas.microsoft.com/office/drawing/2014/main" id="{F2E887D9-903F-C483-6413-B93F132D6010}"/>
              </a:ext>
            </a:extLst>
          </p:cNvPr>
          <p:cNvPicPr>
            <a:picLocks noChangeAspect="1"/>
          </p:cNvPicPr>
          <p:nvPr/>
        </p:nvPicPr>
        <p:blipFill>
          <a:blip r:embed="rId26" cstate="screen">
            <a:extLst>
              <a:ext uri="{28A0092B-C50C-407E-A947-70E740481C1C}">
                <a14:useLocalDpi xmlns:a14="http://schemas.microsoft.com/office/drawing/2010/main"/>
              </a:ext>
            </a:extLst>
          </a:blip>
          <a:srcRect/>
          <a:stretch/>
        </p:blipFill>
        <p:spPr>
          <a:xfrm>
            <a:off x="3997012" y="1545801"/>
            <a:ext cx="787439" cy="787439"/>
          </a:xfrm>
          <a:prstGeom prst="ellipse">
            <a:avLst/>
          </a:prstGeom>
          <a:ln>
            <a:solidFill>
              <a:schemeClr val="bg1"/>
            </a:solidFill>
          </a:ln>
        </p:spPr>
      </p:pic>
      <p:sp>
        <p:nvSpPr>
          <p:cNvPr id="105" name="TextBox 104">
            <a:extLst>
              <a:ext uri="{FF2B5EF4-FFF2-40B4-BE49-F238E27FC236}">
                <a16:creationId xmlns:a16="http://schemas.microsoft.com/office/drawing/2014/main" id="{D77731BB-3C08-1775-BD32-95995D0B7771}"/>
              </a:ext>
            </a:extLst>
          </p:cNvPr>
          <p:cNvSpPr txBox="1"/>
          <p:nvPr/>
        </p:nvSpPr>
        <p:spPr>
          <a:xfrm>
            <a:off x="3584646" y="2402032"/>
            <a:ext cx="1612171" cy="364633"/>
          </a:xfrm>
          <a:prstGeom prst="rect">
            <a:avLst/>
          </a:prstGeom>
          <a:noFill/>
        </p:spPr>
        <p:txBody>
          <a:bodyPr wrap="square">
            <a:spAutoFit/>
          </a:bodyPr>
          <a:lstStyle/>
          <a:p>
            <a:pPr algn="ctr"/>
            <a:r>
              <a:rPr lang="en-US" sz="1000" b="1">
                <a:solidFill>
                  <a:schemeClr val="bg1"/>
                </a:solidFill>
              </a:rPr>
              <a:t>Lance </a:t>
            </a:r>
            <a:r>
              <a:rPr lang="en-US" sz="1000" b="1" err="1">
                <a:solidFill>
                  <a:schemeClr val="bg1"/>
                </a:solidFill>
              </a:rPr>
              <a:t>Fountaine</a:t>
            </a:r>
            <a:endParaRPr lang="en-US" sz="1000" b="1">
              <a:solidFill>
                <a:schemeClr val="bg1"/>
              </a:solidFill>
            </a:endParaRPr>
          </a:p>
          <a:p>
            <a:pPr algn="ctr"/>
            <a:r>
              <a:rPr lang="en-US" sz="1000">
                <a:solidFill>
                  <a:schemeClr val="bg1"/>
                </a:solidFill>
              </a:rPr>
              <a:t>Cargill</a:t>
            </a:r>
          </a:p>
        </p:txBody>
      </p:sp>
      <p:pic>
        <p:nvPicPr>
          <p:cNvPr id="81" name="Picture 80">
            <a:extLst>
              <a:ext uri="{FF2B5EF4-FFF2-40B4-BE49-F238E27FC236}">
                <a16:creationId xmlns:a16="http://schemas.microsoft.com/office/drawing/2014/main" id="{6AE22B4D-CC32-FC8F-57D5-C00666F23B87}"/>
              </a:ext>
            </a:extLst>
          </p:cNvPr>
          <p:cNvPicPr>
            <a:picLocks noChangeAspect="1"/>
          </p:cNvPicPr>
          <p:nvPr/>
        </p:nvPicPr>
        <p:blipFill>
          <a:blip r:embed="rId27" cstate="screen">
            <a:extLst>
              <a:ext uri="{28A0092B-C50C-407E-A947-70E740481C1C}">
                <a14:useLocalDpi xmlns:a14="http://schemas.microsoft.com/office/drawing/2010/main"/>
              </a:ext>
            </a:extLst>
          </a:blip>
          <a:srcRect/>
          <a:stretch/>
        </p:blipFill>
        <p:spPr>
          <a:xfrm>
            <a:off x="9013361" y="4422381"/>
            <a:ext cx="787439" cy="787439"/>
          </a:xfrm>
          <a:prstGeom prst="ellipse">
            <a:avLst/>
          </a:prstGeom>
          <a:ln>
            <a:solidFill>
              <a:schemeClr val="bg1"/>
            </a:solidFill>
          </a:ln>
        </p:spPr>
      </p:pic>
      <p:sp>
        <p:nvSpPr>
          <p:cNvPr id="82" name="TextBox 81">
            <a:extLst>
              <a:ext uri="{FF2B5EF4-FFF2-40B4-BE49-F238E27FC236}">
                <a16:creationId xmlns:a16="http://schemas.microsoft.com/office/drawing/2014/main" id="{80E8DB2C-D85D-04AC-C2CA-69FFC4CEBED4}"/>
              </a:ext>
            </a:extLst>
          </p:cNvPr>
          <p:cNvSpPr txBox="1"/>
          <p:nvPr/>
        </p:nvSpPr>
        <p:spPr>
          <a:xfrm>
            <a:off x="8600995" y="5279618"/>
            <a:ext cx="1612171" cy="504875"/>
          </a:xfrm>
          <a:prstGeom prst="rect">
            <a:avLst/>
          </a:prstGeom>
          <a:noFill/>
        </p:spPr>
        <p:txBody>
          <a:bodyPr wrap="square">
            <a:spAutoFit/>
          </a:bodyPr>
          <a:lstStyle/>
          <a:p>
            <a:pPr algn="ctr"/>
            <a:r>
              <a:rPr lang="en-US" sz="1000" b="1">
                <a:solidFill>
                  <a:schemeClr val="bg1"/>
                </a:solidFill>
              </a:rPr>
              <a:t>Rachelle Howard</a:t>
            </a:r>
          </a:p>
          <a:p>
            <a:pPr algn="ctr"/>
            <a:r>
              <a:rPr lang="en-US" sz="1000">
                <a:solidFill>
                  <a:schemeClr val="bg1"/>
                </a:solidFill>
              </a:rPr>
              <a:t>Vertex</a:t>
            </a:r>
            <a:br>
              <a:rPr lang="en-US" sz="1000">
                <a:solidFill>
                  <a:schemeClr val="bg1"/>
                </a:solidFill>
              </a:rPr>
            </a:br>
            <a:r>
              <a:rPr lang="en-US" sz="1000">
                <a:solidFill>
                  <a:schemeClr val="bg1"/>
                </a:solidFill>
              </a:rPr>
              <a:t> Pharmaceuticals</a:t>
            </a:r>
          </a:p>
        </p:txBody>
      </p:sp>
      <p:sp>
        <p:nvSpPr>
          <p:cNvPr id="8" name="Rectangle 7">
            <a:extLst>
              <a:ext uri="{FF2B5EF4-FFF2-40B4-BE49-F238E27FC236}">
                <a16:creationId xmlns:a16="http://schemas.microsoft.com/office/drawing/2014/main" id="{FECA6ECB-8CF4-66F3-E54B-5796F66D505A}"/>
              </a:ext>
            </a:extLst>
          </p:cNvPr>
          <p:cNvSpPr/>
          <p:nvPr/>
        </p:nvSpPr>
        <p:spPr>
          <a:xfrm>
            <a:off x="10022131" y="0"/>
            <a:ext cx="2169868" cy="6382348"/>
          </a:xfrm>
          <a:prstGeom prst="rect">
            <a:avLst/>
          </a:prstGeom>
          <a:gradFill flip="none" rotWithShape="1">
            <a:gsLst>
              <a:gs pos="76000">
                <a:schemeClr val="bg1"/>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company name&#10;&#10;Description automatically generated">
            <a:extLst>
              <a:ext uri="{FF2B5EF4-FFF2-40B4-BE49-F238E27FC236}">
                <a16:creationId xmlns:a16="http://schemas.microsoft.com/office/drawing/2014/main" id="{A40AA1B4-5572-368F-D9A9-3E5ADA70BF86}"/>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10183353" y="1912910"/>
            <a:ext cx="801839" cy="422234"/>
          </a:xfrm>
          <a:prstGeom prst="rect">
            <a:avLst/>
          </a:prstGeom>
        </p:spPr>
      </p:pic>
      <p:pic>
        <p:nvPicPr>
          <p:cNvPr id="30" name="Picture 29">
            <a:extLst>
              <a:ext uri="{FF2B5EF4-FFF2-40B4-BE49-F238E27FC236}">
                <a16:creationId xmlns:a16="http://schemas.microsoft.com/office/drawing/2014/main" id="{FFEC1C8C-2F38-24A8-F5EB-332DB40DA08F}"/>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10164991" y="3224781"/>
            <a:ext cx="838562" cy="349121"/>
          </a:xfrm>
          <a:prstGeom prst="rect">
            <a:avLst/>
          </a:prstGeom>
        </p:spPr>
      </p:pic>
      <p:pic>
        <p:nvPicPr>
          <p:cNvPr id="56" name="Picture 55">
            <a:extLst>
              <a:ext uri="{FF2B5EF4-FFF2-40B4-BE49-F238E27FC236}">
                <a16:creationId xmlns:a16="http://schemas.microsoft.com/office/drawing/2014/main" id="{1D9BD91D-7D64-2E3C-F1FF-1E96FF62A74C}"/>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10197369" y="3640070"/>
            <a:ext cx="773807" cy="233886"/>
          </a:xfrm>
          <a:prstGeom prst="rect">
            <a:avLst/>
          </a:prstGeom>
        </p:spPr>
      </p:pic>
      <p:pic>
        <p:nvPicPr>
          <p:cNvPr id="58" name="Picture 57">
            <a:extLst>
              <a:ext uri="{FF2B5EF4-FFF2-40B4-BE49-F238E27FC236}">
                <a16:creationId xmlns:a16="http://schemas.microsoft.com/office/drawing/2014/main" id="{A78909B8-F5FB-B84D-AA9D-F11958CAA941}"/>
              </a:ext>
            </a:extLst>
          </p:cNvPr>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0247649" y="3969089"/>
            <a:ext cx="673247" cy="233886"/>
          </a:xfrm>
          <a:prstGeom prst="rect">
            <a:avLst/>
          </a:prstGeom>
        </p:spPr>
      </p:pic>
      <p:pic>
        <p:nvPicPr>
          <p:cNvPr id="59" name="Picture 58">
            <a:extLst>
              <a:ext uri="{FF2B5EF4-FFF2-40B4-BE49-F238E27FC236}">
                <a16:creationId xmlns:a16="http://schemas.microsoft.com/office/drawing/2014/main" id="{51F9489F-4384-98D6-B7CB-B04A17C0987B}"/>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10294589" y="4732825"/>
            <a:ext cx="579367" cy="257713"/>
          </a:xfrm>
          <a:prstGeom prst="rect">
            <a:avLst/>
          </a:prstGeom>
        </p:spPr>
      </p:pic>
      <p:pic>
        <p:nvPicPr>
          <p:cNvPr id="60" name="Picture 59">
            <a:extLst>
              <a:ext uri="{FF2B5EF4-FFF2-40B4-BE49-F238E27FC236}">
                <a16:creationId xmlns:a16="http://schemas.microsoft.com/office/drawing/2014/main" id="{3376B5CF-14F3-5DF3-DDBE-BAC77AC1AB8E}"/>
              </a:ext>
            </a:extLst>
          </p:cNvPr>
          <p:cNvPicPr>
            <a:picLocks noChangeAspect="1"/>
          </p:cNvPicPr>
          <p:nvPr/>
        </p:nvPicPr>
        <p:blipFill rotWithShape="1">
          <a:blip r:embed="rId33" cstate="screen">
            <a:extLst>
              <a:ext uri="{28A0092B-C50C-407E-A947-70E740481C1C}">
                <a14:useLocalDpi xmlns:a14="http://schemas.microsoft.com/office/drawing/2010/main"/>
              </a:ext>
            </a:extLst>
          </a:blip>
          <a:srcRect/>
          <a:stretch/>
        </p:blipFill>
        <p:spPr>
          <a:xfrm>
            <a:off x="10230559" y="5136176"/>
            <a:ext cx="707426" cy="406690"/>
          </a:xfrm>
          <a:prstGeom prst="rect">
            <a:avLst/>
          </a:prstGeom>
        </p:spPr>
      </p:pic>
      <p:pic>
        <p:nvPicPr>
          <p:cNvPr id="61" name="Picture 60">
            <a:extLst>
              <a:ext uri="{FF2B5EF4-FFF2-40B4-BE49-F238E27FC236}">
                <a16:creationId xmlns:a16="http://schemas.microsoft.com/office/drawing/2014/main" id="{CF8C1D11-6B25-0175-951E-CDF8E23B8A00}"/>
              </a:ext>
            </a:extLst>
          </p:cNvPr>
          <p:cNvPicPr>
            <a:picLocks noChangeAspect="1"/>
          </p:cNvPicPr>
          <p:nvPr/>
        </p:nvPicPr>
        <p:blipFill rotWithShape="1">
          <a:blip r:embed="rId34" cstate="screen">
            <a:extLst>
              <a:ext uri="{28A0092B-C50C-407E-A947-70E740481C1C}">
                <a14:useLocalDpi xmlns:a14="http://schemas.microsoft.com/office/drawing/2010/main"/>
              </a:ext>
            </a:extLst>
          </a:blip>
          <a:srcRect/>
          <a:stretch/>
        </p:blipFill>
        <p:spPr>
          <a:xfrm>
            <a:off x="10367875" y="5594525"/>
            <a:ext cx="432795" cy="406690"/>
          </a:xfrm>
          <a:prstGeom prst="rect">
            <a:avLst/>
          </a:prstGeom>
        </p:spPr>
      </p:pic>
      <p:pic>
        <p:nvPicPr>
          <p:cNvPr id="62" name="Picture 61">
            <a:extLst>
              <a:ext uri="{FF2B5EF4-FFF2-40B4-BE49-F238E27FC236}">
                <a16:creationId xmlns:a16="http://schemas.microsoft.com/office/drawing/2014/main" id="{34658358-41B7-B9EF-C84D-3534235D2DE0}"/>
              </a:ext>
            </a:extLst>
          </p:cNvPr>
          <p:cNvPicPr>
            <a:picLocks noChangeAspect="1"/>
          </p:cNvPicPr>
          <p:nvPr/>
        </p:nvPicPr>
        <p:blipFill>
          <a:blip r:embed="rId35" cstate="screen">
            <a:extLst>
              <a:ext uri="{28A0092B-C50C-407E-A947-70E740481C1C}">
                <a14:useLocalDpi xmlns:a14="http://schemas.microsoft.com/office/drawing/2010/main"/>
              </a:ext>
            </a:extLst>
          </a:blip>
          <a:srcRect/>
          <a:stretch/>
        </p:blipFill>
        <p:spPr>
          <a:xfrm>
            <a:off x="10135382" y="5986183"/>
            <a:ext cx="897780" cy="399349"/>
          </a:xfrm>
          <a:prstGeom prst="rect">
            <a:avLst/>
          </a:prstGeom>
        </p:spPr>
      </p:pic>
      <p:pic>
        <p:nvPicPr>
          <p:cNvPr id="63" name="Picture 62">
            <a:extLst>
              <a:ext uri="{FF2B5EF4-FFF2-40B4-BE49-F238E27FC236}">
                <a16:creationId xmlns:a16="http://schemas.microsoft.com/office/drawing/2014/main" id="{4F527C7C-4E4F-C397-4A45-90E3C00F8CA2}"/>
              </a:ext>
            </a:extLst>
          </p:cNvPr>
          <p:cNvPicPr>
            <a:picLocks noChangeAspect="1"/>
          </p:cNvPicPr>
          <p:nvPr/>
        </p:nvPicPr>
        <p:blipFill rotWithShape="1">
          <a:blip r:embed="rId36" cstate="screen">
            <a:extLst>
              <a:ext uri="{28A0092B-C50C-407E-A947-70E740481C1C}">
                <a14:useLocalDpi xmlns:a14="http://schemas.microsoft.com/office/drawing/2010/main"/>
              </a:ext>
            </a:extLst>
          </a:blip>
          <a:srcRect/>
          <a:stretch/>
        </p:blipFill>
        <p:spPr>
          <a:xfrm>
            <a:off x="11169805" y="1544795"/>
            <a:ext cx="968089" cy="233885"/>
          </a:xfrm>
          <a:prstGeom prst="rect">
            <a:avLst/>
          </a:prstGeom>
        </p:spPr>
      </p:pic>
      <p:pic>
        <p:nvPicPr>
          <p:cNvPr id="64" name="Picture 63">
            <a:extLst>
              <a:ext uri="{FF2B5EF4-FFF2-40B4-BE49-F238E27FC236}">
                <a16:creationId xmlns:a16="http://schemas.microsoft.com/office/drawing/2014/main" id="{4C5D7731-3632-3180-BFB0-5D02ED5C2B14}"/>
              </a:ext>
            </a:extLst>
          </p:cNvPr>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11379617" y="1811063"/>
            <a:ext cx="548465" cy="338679"/>
          </a:xfrm>
          <a:prstGeom prst="rect">
            <a:avLst/>
          </a:prstGeom>
        </p:spPr>
      </p:pic>
      <p:pic>
        <p:nvPicPr>
          <p:cNvPr id="65" name="Picture 64">
            <a:extLst>
              <a:ext uri="{FF2B5EF4-FFF2-40B4-BE49-F238E27FC236}">
                <a16:creationId xmlns:a16="http://schemas.microsoft.com/office/drawing/2014/main" id="{F1899034-86FC-1391-1640-0B3D7CCA39DB}"/>
              </a:ext>
            </a:extLst>
          </p:cNvPr>
          <p:cNvPicPr>
            <a:picLocks noChangeAspect="1"/>
          </p:cNvPicPr>
          <p:nvPr/>
        </p:nvPicPr>
        <p:blipFill>
          <a:blip r:embed="rId38" cstate="screen">
            <a:extLst>
              <a:ext uri="{28A0092B-C50C-407E-A947-70E740481C1C}">
                <a14:useLocalDpi xmlns:a14="http://schemas.microsoft.com/office/drawing/2010/main"/>
              </a:ext>
            </a:extLst>
          </a:blip>
          <a:srcRect/>
          <a:stretch/>
        </p:blipFill>
        <p:spPr>
          <a:xfrm>
            <a:off x="10247649" y="4420307"/>
            <a:ext cx="673247" cy="124771"/>
          </a:xfrm>
          <a:prstGeom prst="rect">
            <a:avLst/>
          </a:prstGeom>
        </p:spPr>
      </p:pic>
      <p:pic>
        <p:nvPicPr>
          <p:cNvPr id="66" name="Picture 65">
            <a:extLst>
              <a:ext uri="{FF2B5EF4-FFF2-40B4-BE49-F238E27FC236}">
                <a16:creationId xmlns:a16="http://schemas.microsoft.com/office/drawing/2014/main" id="{B1A83019-E19B-4535-F132-82940F5F29EC}"/>
              </a:ext>
            </a:extLst>
          </p:cNvPr>
          <p:cNvPicPr>
            <a:picLocks noChangeAspect="1"/>
          </p:cNvPicPr>
          <p:nvPr/>
        </p:nvPicPr>
        <p:blipFill>
          <a:blip r:embed="rId39" cstate="screen">
            <a:extLst>
              <a:ext uri="{28A0092B-C50C-407E-A947-70E740481C1C}">
                <a14:useLocalDpi xmlns:a14="http://schemas.microsoft.com/office/drawing/2010/main"/>
              </a:ext>
            </a:extLst>
          </a:blip>
          <a:stretch>
            <a:fillRect/>
          </a:stretch>
        </p:blipFill>
        <p:spPr>
          <a:xfrm>
            <a:off x="10243395" y="2496012"/>
            <a:ext cx="681755" cy="175173"/>
          </a:xfrm>
          <a:prstGeom prst="rect">
            <a:avLst/>
          </a:prstGeom>
        </p:spPr>
      </p:pic>
      <p:pic>
        <p:nvPicPr>
          <p:cNvPr id="67" name="Picture 66">
            <a:extLst>
              <a:ext uri="{FF2B5EF4-FFF2-40B4-BE49-F238E27FC236}">
                <a16:creationId xmlns:a16="http://schemas.microsoft.com/office/drawing/2014/main" id="{B36802E8-55D2-596F-EBF6-8F83A07776A8}"/>
              </a:ext>
            </a:extLst>
          </p:cNvPr>
          <p:cNvPicPr>
            <a:picLocks noChangeAspect="1"/>
          </p:cNvPicPr>
          <p:nvPr/>
        </p:nvPicPr>
        <p:blipFill rotWithShape="1">
          <a:blip r:embed="rId40" cstate="screen">
            <a:extLst>
              <a:ext uri="{28A0092B-C50C-407E-A947-70E740481C1C}">
                <a14:useLocalDpi xmlns:a14="http://schemas.microsoft.com/office/drawing/2010/main"/>
              </a:ext>
            </a:extLst>
          </a:blip>
          <a:srcRect/>
          <a:stretch/>
        </p:blipFill>
        <p:spPr>
          <a:xfrm>
            <a:off x="11353699" y="2239820"/>
            <a:ext cx="600300" cy="329876"/>
          </a:xfrm>
          <a:prstGeom prst="rect">
            <a:avLst/>
          </a:prstGeom>
        </p:spPr>
      </p:pic>
      <p:pic>
        <p:nvPicPr>
          <p:cNvPr id="68" name="Picture 67">
            <a:extLst>
              <a:ext uri="{FF2B5EF4-FFF2-40B4-BE49-F238E27FC236}">
                <a16:creationId xmlns:a16="http://schemas.microsoft.com/office/drawing/2014/main" id="{2B37DB55-29A7-1D22-7DE1-834B1C7A1D2B}"/>
              </a:ext>
            </a:extLst>
          </p:cNvPr>
          <p:cNvPicPr>
            <a:picLocks noChangeAspect="1"/>
          </p:cNvPicPr>
          <p:nvPr/>
        </p:nvPicPr>
        <p:blipFill rotWithShape="1">
          <a:blip r:embed="rId41" cstate="screen">
            <a:extLst>
              <a:ext uri="{28A0092B-C50C-407E-A947-70E740481C1C}">
                <a14:useLocalDpi xmlns:a14="http://schemas.microsoft.com/office/drawing/2010/main"/>
              </a:ext>
            </a:extLst>
          </a:blip>
          <a:srcRect/>
          <a:stretch/>
        </p:blipFill>
        <p:spPr>
          <a:xfrm>
            <a:off x="11287558" y="2617365"/>
            <a:ext cx="732582" cy="297671"/>
          </a:xfrm>
          <a:prstGeom prst="rect">
            <a:avLst/>
          </a:prstGeom>
        </p:spPr>
      </p:pic>
      <p:pic>
        <p:nvPicPr>
          <p:cNvPr id="69" name="Picture 68">
            <a:extLst>
              <a:ext uri="{FF2B5EF4-FFF2-40B4-BE49-F238E27FC236}">
                <a16:creationId xmlns:a16="http://schemas.microsoft.com/office/drawing/2014/main" id="{C3B49138-FC58-7ED2-4A09-4A6EE077AFC6}"/>
              </a:ext>
            </a:extLst>
          </p:cNvPr>
          <p:cNvPicPr>
            <a:picLocks noChangeAspect="1"/>
          </p:cNvPicPr>
          <p:nvPr/>
        </p:nvPicPr>
        <p:blipFill rotWithShape="1">
          <a:blip r:embed="rId42" cstate="screen">
            <a:extLst>
              <a:ext uri="{28A0092B-C50C-407E-A947-70E740481C1C}">
                <a14:useLocalDpi xmlns:a14="http://schemas.microsoft.com/office/drawing/2010/main"/>
              </a:ext>
            </a:extLst>
          </a:blip>
          <a:srcRect/>
          <a:stretch/>
        </p:blipFill>
        <p:spPr>
          <a:xfrm>
            <a:off x="11420223" y="2982322"/>
            <a:ext cx="467252" cy="313985"/>
          </a:xfrm>
          <a:prstGeom prst="rect">
            <a:avLst/>
          </a:prstGeom>
        </p:spPr>
      </p:pic>
      <p:pic>
        <p:nvPicPr>
          <p:cNvPr id="70" name="Picture 69">
            <a:extLst>
              <a:ext uri="{FF2B5EF4-FFF2-40B4-BE49-F238E27FC236}">
                <a16:creationId xmlns:a16="http://schemas.microsoft.com/office/drawing/2014/main" id="{01A95291-2BE1-3AC2-21BA-AE3F97CF337D}"/>
              </a:ext>
            </a:extLst>
          </p:cNvPr>
          <p:cNvPicPr>
            <a:picLocks noChangeAspect="1"/>
          </p:cNvPicPr>
          <p:nvPr/>
        </p:nvPicPr>
        <p:blipFill rotWithShape="1">
          <a:blip r:embed="rId43" cstate="screen">
            <a:extLst>
              <a:ext uri="{28A0092B-C50C-407E-A947-70E740481C1C}">
                <a14:useLocalDpi xmlns:a14="http://schemas.microsoft.com/office/drawing/2010/main"/>
              </a:ext>
            </a:extLst>
          </a:blip>
          <a:srcRect/>
          <a:stretch/>
        </p:blipFill>
        <p:spPr>
          <a:xfrm>
            <a:off x="11223736" y="3318207"/>
            <a:ext cx="860226" cy="375095"/>
          </a:xfrm>
          <a:prstGeom prst="rect">
            <a:avLst/>
          </a:prstGeom>
        </p:spPr>
      </p:pic>
      <p:pic>
        <p:nvPicPr>
          <p:cNvPr id="71" name="Picture 70">
            <a:extLst>
              <a:ext uri="{FF2B5EF4-FFF2-40B4-BE49-F238E27FC236}">
                <a16:creationId xmlns:a16="http://schemas.microsoft.com/office/drawing/2014/main" id="{F3197D3C-B55E-7EBD-A6CB-C6EB06B4E8F4}"/>
              </a:ext>
            </a:extLst>
          </p:cNvPr>
          <p:cNvPicPr>
            <a:picLocks noChangeAspect="1"/>
          </p:cNvPicPr>
          <p:nvPr/>
        </p:nvPicPr>
        <p:blipFill rotWithShape="1">
          <a:blip r:embed="rId44" cstate="screen">
            <a:extLst>
              <a:ext uri="{28A0092B-C50C-407E-A947-70E740481C1C}">
                <a14:useLocalDpi xmlns:a14="http://schemas.microsoft.com/office/drawing/2010/main"/>
              </a:ext>
            </a:extLst>
          </a:blip>
          <a:srcRect/>
          <a:stretch/>
        </p:blipFill>
        <p:spPr>
          <a:xfrm>
            <a:off x="11206471" y="5565708"/>
            <a:ext cx="894757" cy="329876"/>
          </a:xfrm>
          <a:prstGeom prst="rect">
            <a:avLst/>
          </a:prstGeom>
        </p:spPr>
      </p:pic>
      <p:pic>
        <p:nvPicPr>
          <p:cNvPr id="72" name="Picture 71">
            <a:extLst>
              <a:ext uri="{FF2B5EF4-FFF2-40B4-BE49-F238E27FC236}">
                <a16:creationId xmlns:a16="http://schemas.microsoft.com/office/drawing/2014/main" id="{5EA7D82D-4E02-0E03-9969-E939E255693F}"/>
              </a:ext>
            </a:extLst>
          </p:cNvPr>
          <p:cNvPicPr>
            <a:picLocks noChangeAspect="1"/>
          </p:cNvPicPr>
          <p:nvPr/>
        </p:nvPicPr>
        <p:blipFill rotWithShape="1">
          <a:blip r:embed="rId45" cstate="screen">
            <a:extLst>
              <a:ext uri="{28A0092B-C50C-407E-A947-70E740481C1C}">
                <a14:useLocalDpi xmlns:a14="http://schemas.microsoft.com/office/drawing/2010/main"/>
              </a:ext>
            </a:extLst>
          </a:blip>
          <a:srcRect/>
          <a:stretch/>
        </p:blipFill>
        <p:spPr>
          <a:xfrm>
            <a:off x="11243724" y="4126779"/>
            <a:ext cx="820251" cy="297671"/>
          </a:xfrm>
          <a:prstGeom prst="rect">
            <a:avLst/>
          </a:prstGeom>
        </p:spPr>
      </p:pic>
      <p:pic>
        <p:nvPicPr>
          <p:cNvPr id="73" name="Picture 72">
            <a:extLst>
              <a:ext uri="{FF2B5EF4-FFF2-40B4-BE49-F238E27FC236}">
                <a16:creationId xmlns:a16="http://schemas.microsoft.com/office/drawing/2014/main" id="{88A4D30F-5DBF-F1F3-2C44-CCCF1A0DFF25}"/>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11343103" y="4523623"/>
            <a:ext cx="621493" cy="372160"/>
          </a:xfrm>
          <a:prstGeom prst="rect">
            <a:avLst/>
          </a:prstGeom>
        </p:spPr>
      </p:pic>
      <p:pic>
        <p:nvPicPr>
          <p:cNvPr id="74" name="Picture 73">
            <a:extLst>
              <a:ext uri="{FF2B5EF4-FFF2-40B4-BE49-F238E27FC236}">
                <a16:creationId xmlns:a16="http://schemas.microsoft.com/office/drawing/2014/main" id="{103D932F-D618-74F3-EF2B-B01401555D70}"/>
              </a:ext>
            </a:extLst>
          </p:cNvPr>
          <p:cNvPicPr>
            <a:picLocks noChangeAspect="1"/>
          </p:cNvPicPr>
          <p:nvPr/>
        </p:nvPicPr>
        <p:blipFill>
          <a:blip r:embed="rId47"/>
          <a:stretch>
            <a:fillRect/>
          </a:stretch>
        </p:blipFill>
        <p:spPr>
          <a:xfrm>
            <a:off x="11164122" y="4857861"/>
            <a:ext cx="979454" cy="301998"/>
          </a:xfrm>
          <a:prstGeom prst="rect">
            <a:avLst/>
          </a:prstGeom>
        </p:spPr>
      </p:pic>
      <p:pic>
        <p:nvPicPr>
          <p:cNvPr id="75" name="Picture 74">
            <a:extLst>
              <a:ext uri="{FF2B5EF4-FFF2-40B4-BE49-F238E27FC236}">
                <a16:creationId xmlns:a16="http://schemas.microsoft.com/office/drawing/2014/main" id="{B02C4D71-D41A-45AA-0120-8ECEDCC031BD}"/>
              </a:ext>
            </a:extLst>
          </p:cNvPr>
          <p:cNvPicPr>
            <a:picLocks noChangeAspect="1"/>
          </p:cNvPicPr>
          <p:nvPr/>
        </p:nvPicPr>
        <p:blipFill>
          <a:blip r:embed="rId48" cstate="screen">
            <a:extLst>
              <a:ext uri="{28A0092B-C50C-407E-A947-70E740481C1C}">
                <a14:useLocalDpi xmlns:a14="http://schemas.microsoft.com/office/drawing/2010/main"/>
              </a:ext>
            </a:extLst>
          </a:blip>
          <a:stretch>
            <a:fillRect/>
          </a:stretch>
        </p:blipFill>
        <p:spPr>
          <a:xfrm>
            <a:off x="11340263" y="5958594"/>
            <a:ext cx="627172" cy="329876"/>
          </a:xfrm>
          <a:prstGeom prst="rect">
            <a:avLst/>
          </a:prstGeom>
        </p:spPr>
      </p:pic>
      <p:pic>
        <p:nvPicPr>
          <p:cNvPr id="76" name="Picture 75">
            <a:extLst>
              <a:ext uri="{FF2B5EF4-FFF2-40B4-BE49-F238E27FC236}">
                <a16:creationId xmlns:a16="http://schemas.microsoft.com/office/drawing/2014/main" id="{91138A87-3634-BA44-1C63-A30C345DD707}"/>
              </a:ext>
            </a:extLst>
          </p:cNvPr>
          <p:cNvPicPr>
            <a:picLocks noChangeAspect="1"/>
          </p:cNvPicPr>
          <p:nvPr/>
        </p:nvPicPr>
        <p:blipFill>
          <a:blip r:embed="rId49" cstate="screen">
            <a:extLst>
              <a:ext uri="{28A0092B-C50C-407E-A947-70E740481C1C}">
                <a14:useLocalDpi xmlns:a14="http://schemas.microsoft.com/office/drawing/2010/main"/>
              </a:ext>
            </a:extLst>
          </a:blip>
          <a:stretch>
            <a:fillRect/>
          </a:stretch>
        </p:blipFill>
        <p:spPr>
          <a:xfrm>
            <a:off x="10104018" y="1544795"/>
            <a:ext cx="960509" cy="207247"/>
          </a:xfrm>
          <a:prstGeom prst="rect">
            <a:avLst/>
          </a:prstGeom>
        </p:spPr>
      </p:pic>
      <p:pic>
        <p:nvPicPr>
          <p:cNvPr id="77" name="Picture 76" descr="Text&#10;&#10;Description automatically generated">
            <a:hlinkClick r:id="rId50"/>
            <a:extLst>
              <a:ext uri="{FF2B5EF4-FFF2-40B4-BE49-F238E27FC236}">
                <a16:creationId xmlns:a16="http://schemas.microsoft.com/office/drawing/2014/main" id="{1F0CB48A-B8F6-19F5-2AF9-55A996841C44}"/>
              </a:ext>
            </a:extLst>
          </p:cNvPr>
          <p:cNvPicPr>
            <a:picLocks noChangeAspect="1"/>
          </p:cNvPicPr>
          <p:nvPr/>
        </p:nvPicPr>
        <p:blipFill>
          <a:blip r:embed="rId51" cstate="screen">
            <a:extLst>
              <a:ext uri="{28A0092B-C50C-407E-A947-70E740481C1C}">
                <a14:useLocalDpi xmlns:a14="http://schemas.microsoft.com/office/drawing/2010/main"/>
              </a:ext>
            </a:extLst>
          </a:blip>
          <a:stretch>
            <a:fillRect/>
          </a:stretch>
        </p:blipFill>
        <p:spPr>
          <a:xfrm>
            <a:off x="10284104" y="310106"/>
            <a:ext cx="1698783" cy="955565"/>
          </a:xfrm>
          <a:prstGeom prst="rect">
            <a:avLst/>
          </a:prstGeom>
        </p:spPr>
      </p:pic>
      <p:pic>
        <p:nvPicPr>
          <p:cNvPr id="78" name="Picture 77">
            <a:extLst>
              <a:ext uri="{FF2B5EF4-FFF2-40B4-BE49-F238E27FC236}">
                <a16:creationId xmlns:a16="http://schemas.microsoft.com/office/drawing/2014/main" id="{17CB81F3-5685-216B-C86F-7DE643CFCD52}"/>
              </a:ext>
            </a:extLst>
          </p:cNvPr>
          <p:cNvPicPr>
            <a:picLocks noChangeAspect="1"/>
          </p:cNvPicPr>
          <p:nvPr/>
        </p:nvPicPr>
        <p:blipFill rotWithShape="1">
          <a:blip r:embed="rId52" cstate="screen">
            <a:extLst>
              <a:ext uri="{28A0092B-C50C-407E-A947-70E740481C1C}">
                <a14:useLocalDpi xmlns:a14="http://schemas.microsoft.com/office/drawing/2010/main"/>
              </a:ext>
            </a:extLst>
          </a:blip>
          <a:srcRect/>
          <a:stretch/>
        </p:blipFill>
        <p:spPr>
          <a:xfrm>
            <a:off x="10273943" y="2841184"/>
            <a:ext cx="620659" cy="349121"/>
          </a:xfrm>
          <a:prstGeom prst="rect">
            <a:avLst/>
          </a:prstGeom>
        </p:spPr>
      </p:pic>
      <p:pic>
        <p:nvPicPr>
          <p:cNvPr id="79" name="Picture 78">
            <a:extLst>
              <a:ext uri="{FF2B5EF4-FFF2-40B4-BE49-F238E27FC236}">
                <a16:creationId xmlns:a16="http://schemas.microsoft.com/office/drawing/2014/main" id="{F785E651-597A-B626-3C5A-79E320E905D7}"/>
              </a:ext>
            </a:extLst>
          </p:cNvPr>
          <p:cNvPicPr>
            <a:picLocks noChangeAspect="1"/>
          </p:cNvPicPr>
          <p:nvPr/>
        </p:nvPicPr>
        <p:blipFill rotWithShape="1">
          <a:blip r:embed="rId53" cstate="screen">
            <a:extLst>
              <a:ext uri="{28A0092B-C50C-407E-A947-70E740481C1C}">
                <a14:useLocalDpi xmlns:a14="http://schemas.microsoft.com/office/drawing/2010/main"/>
              </a:ext>
            </a:extLst>
          </a:blip>
          <a:srcRect/>
          <a:stretch/>
        </p:blipFill>
        <p:spPr>
          <a:xfrm>
            <a:off x="11245100" y="5196467"/>
            <a:ext cx="817499" cy="316278"/>
          </a:xfrm>
          <a:prstGeom prst="rect">
            <a:avLst/>
          </a:prstGeom>
        </p:spPr>
      </p:pic>
      <p:pic>
        <p:nvPicPr>
          <p:cNvPr id="83" name="Picture 82">
            <a:extLst>
              <a:ext uri="{FF2B5EF4-FFF2-40B4-BE49-F238E27FC236}">
                <a16:creationId xmlns:a16="http://schemas.microsoft.com/office/drawing/2014/main" id="{E6ADF719-C494-2271-B494-854DA221849F}"/>
              </a:ext>
            </a:extLst>
          </p:cNvPr>
          <p:cNvPicPr>
            <a:picLocks noChangeAspect="1"/>
          </p:cNvPicPr>
          <p:nvPr/>
        </p:nvPicPr>
        <p:blipFill>
          <a:blip r:embed="rId54" cstate="screen">
            <a:extLst>
              <a:ext uri="{28A0092B-C50C-407E-A947-70E740481C1C}">
                <a14:useLocalDpi xmlns:a14="http://schemas.microsoft.com/office/drawing/2010/main"/>
              </a:ext>
            </a:extLst>
          </a:blip>
          <a:srcRect/>
          <a:stretch/>
        </p:blipFill>
        <p:spPr>
          <a:xfrm>
            <a:off x="7905410" y="4422381"/>
            <a:ext cx="787439" cy="787439"/>
          </a:xfrm>
          <a:prstGeom prst="ellipse">
            <a:avLst/>
          </a:prstGeom>
          <a:ln>
            <a:solidFill>
              <a:schemeClr val="bg1"/>
            </a:solidFill>
          </a:ln>
        </p:spPr>
      </p:pic>
      <p:sp>
        <p:nvSpPr>
          <p:cNvPr id="84" name="TextBox 83">
            <a:extLst>
              <a:ext uri="{FF2B5EF4-FFF2-40B4-BE49-F238E27FC236}">
                <a16:creationId xmlns:a16="http://schemas.microsoft.com/office/drawing/2014/main" id="{A67980D6-55E3-A127-3EA4-C0E194A0007F}"/>
              </a:ext>
            </a:extLst>
          </p:cNvPr>
          <p:cNvSpPr txBox="1"/>
          <p:nvPr/>
        </p:nvSpPr>
        <p:spPr>
          <a:xfrm>
            <a:off x="7493044" y="5279618"/>
            <a:ext cx="1612171" cy="376639"/>
          </a:xfrm>
          <a:prstGeom prst="rect">
            <a:avLst/>
          </a:prstGeom>
          <a:noFill/>
        </p:spPr>
        <p:txBody>
          <a:bodyPr wrap="square">
            <a:spAutoFit/>
          </a:bodyPr>
          <a:lstStyle/>
          <a:p>
            <a:pPr algn="ctr"/>
            <a:r>
              <a:rPr lang="en-US" sz="1000" b="1">
                <a:solidFill>
                  <a:schemeClr val="bg1"/>
                </a:solidFill>
              </a:rPr>
              <a:t>Trever White</a:t>
            </a:r>
            <a:br>
              <a:rPr lang="en-US" sz="1000" b="1">
                <a:solidFill>
                  <a:schemeClr val="bg1"/>
                </a:solidFill>
              </a:rPr>
            </a:br>
            <a:r>
              <a:rPr lang="en-US" sz="1000">
                <a:solidFill>
                  <a:schemeClr val="bg1"/>
                </a:solidFill>
              </a:rPr>
              <a:t>Toyota</a:t>
            </a:r>
            <a:endParaRPr lang="en-US" sz="1000" b="1">
              <a:solidFill>
                <a:schemeClr val="bg1"/>
              </a:solidFill>
            </a:endParaRPr>
          </a:p>
        </p:txBody>
      </p:sp>
      <p:pic>
        <p:nvPicPr>
          <p:cNvPr id="9" name="Picture 8">
            <a:extLst>
              <a:ext uri="{FF2B5EF4-FFF2-40B4-BE49-F238E27FC236}">
                <a16:creationId xmlns:a16="http://schemas.microsoft.com/office/drawing/2014/main" id="{3CEAFF66-0D20-CF92-E59B-BD79FA0C8868}"/>
              </a:ext>
            </a:extLst>
          </p:cNvPr>
          <p:cNvPicPr>
            <a:picLocks noChangeAspect="1"/>
          </p:cNvPicPr>
          <p:nvPr/>
        </p:nvPicPr>
        <p:blipFill>
          <a:blip r:embed="rId55" cstate="screen">
            <a:extLst>
              <a:ext uri="{28A0092B-C50C-407E-A947-70E740481C1C}">
                <a14:useLocalDpi xmlns:a14="http://schemas.microsoft.com/office/drawing/2010/main"/>
              </a:ext>
            </a:extLst>
          </a:blip>
          <a:srcRect/>
          <a:stretch/>
        </p:blipFill>
        <p:spPr>
          <a:xfrm>
            <a:off x="2391558" y="4422381"/>
            <a:ext cx="787439" cy="787439"/>
          </a:xfrm>
          <a:prstGeom prst="ellipse">
            <a:avLst/>
          </a:prstGeom>
          <a:ln>
            <a:solidFill>
              <a:schemeClr val="bg1"/>
            </a:solidFill>
          </a:ln>
        </p:spPr>
      </p:pic>
      <p:sp>
        <p:nvSpPr>
          <p:cNvPr id="10" name="TextBox 9">
            <a:extLst>
              <a:ext uri="{FF2B5EF4-FFF2-40B4-BE49-F238E27FC236}">
                <a16:creationId xmlns:a16="http://schemas.microsoft.com/office/drawing/2014/main" id="{8C4E7436-BEEA-F88A-1E97-2402752DF8AD}"/>
              </a:ext>
            </a:extLst>
          </p:cNvPr>
          <p:cNvSpPr txBox="1"/>
          <p:nvPr/>
        </p:nvSpPr>
        <p:spPr>
          <a:xfrm>
            <a:off x="1979192" y="5279618"/>
            <a:ext cx="1612171" cy="400110"/>
          </a:xfrm>
          <a:prstGeom prst="rect">
            <a:avLst/>
          </a:prstGeom>
          <a:noFill/>
        </p:spPr>
        <p:txBody>
          <a:bodyPr wrap="square">
            <a:spAutoFit/>
          </a:bodyPr>
          <a:lstStyle/>
          <a:p>
            <a:pPr algn="ctr"/>
            <a:r>
              <a:rPr lang="en-US" sz="1000" b="1" dirty="0">
                <a:solidFill>
                  <a:schemeClr val="bg1"/>
                </a:solidFill>
              </a:rPr>
              <a:t>Mike </a:t>
            </a:r>
            <a:r>
              <a:rPr lang="en-US" sz="1000" b="1" dirty="0" err="1">
                <a:solidFill>
                  <a:schemeClr val="bg1"/>
                </a:solidFill>
              </a:rPr>
              <a:t>Tomasco</a:t>
            </a:r>
            <a:br>
              <a:rPr lang="en-US" sz="1000" b="1" dirty="0">
                <a:solidFill>
                  <a:schemeClr val="bg1"/>
                </a:solidFill>
              </a:rPr>
            </a:br>
            <a:r>
              <a:rPr lang="en-US" sz="1000" dirty="0">
                <a:solidFill>
                  <a:schemeClr val="bg1"/>
                </a:solidFill>
              </a:rPr>
              <a:t>Pfizer Digital</a:t>
            </a:r>
            <a:endParaRPr lang="en-US" sz="1000" b="1" dirty="0">
              <a:solidFill>
                <a:schemeClr val="bg1"/>
              </a:solidFill>
            </a:endParaRPr>
          </a:p>
        </p:txBody>
      </p:sp>
      <p:pic>
        <p:nvPicPr>
          <p:cNvPr id="31" name="Picture 30">
            <a:extLst>
              <a:ext uri="{FF2B5EF4-FFF2-40B4-BE49-F238E27FC236}">
                <a16:creationId xmlns:a16="http://schemas.microsoft.com/office/drawing/2014/main" id="{F3A3ED88-3878-8F14-3264-A9E9486CE33F}"/>
              </a:ext>
            </a:extLst>
          </p:cNvPr>
          <p:cNvPicPr>
            <a:picLocks noChangeAspect="1"/>
          </p:cNvPicPr>
          <p:nvPr/>
        </p:nvPicPr>
        <p:blipFill rotWithShape="1">
          <a:blip r:embed="rId56" cstate="screen">
            <a:extLst>
              <a:ext uri="{28A0092B-C50C-407E-A947-70E740481C1C}">
                <a14:useLocalDpi xmlns:a14="http://schemas.microsoft.com/office/drawing/2010/main"/>
              </a:ext>
            </a:extLst>
          </a:blip>
          <a:srcRect/>
          <a:stretch/>
        </p:blipFill>
        <p:spPr>
          <a:xfrm>
            <a:off x="11285066" y="3760120"/>
            <a:ext cx="737567" cy="294863"/>
          </a:xfrm>
          <a:prstGeom prst="rect">
            <a:avLst/>
          </a:prstGeom>
        </p:spPr>
      </p:pic>
    </p:spTree>
    <p:extLst>
      <p:ext uri="{BB962C8B-B14F-4D97-AF65-F5344CB8AC3E}">
        <p14:creationId xmlns:p14="http://schemas.microsoft.com/office/powerpoint/2010/main" val="98509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554ECF8-B278-71CF-836B-6B55DDCA2593}"/>
              </a:ext>
            </a:extLst>
          </p:cNvPr>
          <p:cNvSpPr>
            <a:spLocks noGrp="1"/>
          </p:cNvSpPr>
          <p:nvPr>
            <p:ph type="sldNum" sz="quarter" idx="4"/>
          </p:nvPr>
        </p:nvSpPr>
        <p:spPr/>
        <p:txBody>
          <a:bodyPr/>
          <a:lstStyle/>
          <a:p>
            <a:fld id="{E3813BF9-5145-4417-B95D-FA8627973885}" type="slidenum">
              <a:rPr lang="en-US" smtClean="0"/>
              <a:pPr/>
              <a:t>16</a:t>
            </a:fld>
            <a:endParaRPr lang="en-US"/>
          </a:p>
        </p:txBody>
      </p:sp>
      <p:sp>
        <p:nvSpPr>
          <p:cNvPr id="45" name="TextBox 44">
            <a:extLst>
              <a:ext uri="{FF2B5EF4-FFF2-40B4-BE49-F238E27FC236}">
                <a16:creationId xmlns:a16="http://schemas.microsoft.com/office/drawing/2014/main" id="{A69855AE-6543-9D56-5A17-6FC1E34BE388}"/>
              </a:ext>
            </a:extLst>
          </p:cNvPr>
          <p:cNvSpPr txBox="1"/>
          <p:nvPr/>
        </p:nvSpPr>
        <p:spPr>
          <a:xfrm>
            <a:off x="-38421" y="4454461"/>
            <a:ext cx="12226776" cy="1359346"/>
          </a:xfrm>
          <a:prstGeom prst="rect">
            <a:avLst/>
          </a:prstGeom>
          <a:noFill/>
        </p:spPr>
        <p:txBody>
          <a:bodyPr wrap="square">
            <a:spAutoFit/>
          </a:bodyPr>
          <a:lstStyle/>
          <a:p>
            <a:pPr marL="0" marR="0" algn="ctr">
              <a:spcBef>
                <a:spcPts val="0"/>
              </a:spcBef>
              <a:spcAft>
                <a:spcPts val="200"/>
              </a:spcAft>
            </a:pPr>
            <a:r>
              <a:rPr lang="en-US" sz="3500" b="1" dirty="0">
                <a:solidFill>
                  <a:schemeClr val="bg1"/>
                </a:solidFill>
                <a:latin typeface="Arial" panose="020B0604020202020204" pitchFamily="34" charset="0"/>
                <a:ea typeface="Calibri" panose="020F0502020204030204" pitchFamily="34" charset="0"/>
                <a:cs typeface="Arial" panose="020B0604020202020204" pitchFamily="34" charset="0"/>
              </a:rPr>
              <a:t>SM</a:t>
            </a:r>
            <a:r>
              <a:rPr lang="en-US" sz="35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500" b="1" dirty="0">
                <a:solidFill>
                  <a:schemeClr val="bg1"/>
                </a:solidFill>
                <a:latin typeface="Arial" panose="020B0604020202020204" pitchFamily="34" charset="0"/>
                <a:ea typeface="Calibri" panose="020F0502020204030204" pitchFamily="34" charset="0"/>
                <a:cs typeface="Arial" panose="020B0604020202020204" pitchFamily="34" charset="0"/>
              </a:rPr>
              <a:t>Guiding Principles</a:t>
            </a:r>
            <a:endParaRPr lang="en-US" sz="35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0" marR="0" algn="ctr">
              <a:spcBef>
                <a:spcPts val="0"/>
              </a:spcBef>
              <a:spcAft>
                <a:spcPts val="200"/>
              </a:spcAft>
            </a:pPr>
            <a:r>
              <a:rPr lang="en-US" sz="2200" dirty="0">
                <a:solidFill>
                  <a:schemeClr val="bg1"/>
                </a:solidFill>
                <a:latin typeface="Arial" panose="020B0604020202020204" pitchFamily="34" charset="0"/>
                <a:ea typeface="Calibri" panose="020F0502020204030204" pitchFamily="34" charset="0"/>
                <a:cs typeface="Arial" panose="020B0604020202020204" pitchFamily="34" charset="0"/>
              </a:rPr>
              <a:t>The strategies, recommendations &amp; learnings </a:t>
            </a:r>
            <a:r>
              <a:rPr lang="en-US" sz="2200" dirty="0">
                <a:solidFill>
                  <a:schemeClr val="bg1"/>
                </a:solidFill>
                <a:effectLst/>
                <a:latin typeface="Arial" panose="020B0604020202020204" pitchFamily="34" charset="0"/>
                <a:ea typeface="Calibri" panose="020F0502020204030204" pitchFamily="34" charset="0"/>
                <a:cs typeface="Arial" panose="020B0604020202020204" pitchFamily="34" charset="0"/>
              </a:rPr>
              <a:t>for each SM stakeholder group</a:t>
            </a:r>
          </a:p>
          <a:p>
            <a:pPr marL="0" marR="0" algn="ctr">
              <a:spcBef>
                <a:spcPts val="0"/>
              </a:spcBef>
              <a:spcAft>
                <a:spcPts val="200"/>
              </a:spcAft>
            </a:pPr>
            <a:r>
              <a:rPr lang="en-US" sz="2200" dirty="0">
                <a:solidFill>
                  <a:schemeClr val="bg1"/>
                </a:solidFill>
                <a:effectLst/>
                <a:latin typeface="Arial" panose="020B0604020202020204" pitchFamily="34" charset="0"/>
                <a:ea typeface="Calibri" panose="020F0502020204030204" pitchFamily="34" charset="0"/>
                <a:cs typeface="Arial" panose="020B0604020202020204" pitchFamily="34" charset="0"/>
              </a:rPr>
              <a:t>that are </a:t>
            </a:r>
            <a:r>
              <a:rPr lang="en-US" sz="2200" b="1" dirty="0">
                <a:solidFill>
                  <a:srgbClr val="F57320"/>
                </a:solidFill>
                <a:effectLst/>
                <a:latin typeface="Arial" panose="020B0604020202020204" pitchFamily="34" charset="0"/>
                <a:ea typeface="Calibri" panose="020F0502020204030204" pitchFamily="34" charset="0"/>
                <a:cs typeface="Arial" panose="020B0604020202020204" pitchFamily="34" charset="0"/>
              </a:rPr>
              <a:t>essential for Smart Manufacturing success </a:t>
            </a:r>
          </a:p>
        </p:txBody>
      </p:sp>
      <p:grpSp>
        <p:nvGrpSpPr>
          <p:cNvPr id="49" name="Group 48">
            <a:extLst>
              <a:ext uri="{FF2B5EF4-FFF2-40B4-BE49-F238E27FC236}">
                <a16:creationId xmlns:a16="http://schemas.microsoft.com/office/drawing/2014/main" id="{46EDF3F0-C899-F207-9E53-8F14E3030854}"/>
              </a:ext>
            </a:extLst>
          </p:cNvPr>
          <p:cNvGrpSpPr/>
          <p:nvPr/>
        </p:nvGrpSpPr>
        <p:grpSpPr>
          <a:xfrm>
            <a:off x="-33961" y="-23868"/>
            <a:ext cx="1454748" cy="4041021"/>
            <a:chOff x="-68253" y="-39262"/>
            <a:chExt cx="1673210" cy="4647869"/>
          </a:xfrm>
        </p:grpSpPr>
        <p:pic>
          <p:nvPicPr>
            <p:cNvPr id="50" name="Picture 49">
              <a:extLst>
                <a:ext uri="{FF2B5EF4-FFF2-40B4-BE49-F238E27FC236}">
                  <a16:creationId xmlns:a16="http://schemas.microsoft.com/office/drawing/2014/main" id="{3EBA6AFD-43C3-9DE6-3C87-809A4C2A10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657"/>
            <a:stretch/>
          </p:blipFill>
          <p:spPr>
            <a:xfrm>
              <a:off x="-40963" y="-39262"/>
              <a:ext cx="1645920" cy="2924677"/>
            </a:xfrm>
            <a:prstGeom prst="rect">
              <a:avLst/>
            </a:prstGeom>
          </p:spPr>
        </p:pic>
        <p:sp>
          <p:nvSpPr>
            <p:cNvPr id="51" name="Rectangle 50">
              <a:extLst>
                <a:ext uri="{FF2B5EF4-FFF2-40B4-BE49-F238E27FC236}">
                  <a16:creationId xmlns:a16="http://schemas.microsoft.com/office/drawing/2014/main" id="{50A6179B-2989-3C69-19C3-199FEB1B0A66}"/>
                </a:ext>
              </a:extLst>
            </p:cNvPr>
            <p:cNvSpPr/>
            <p:nvPr/>
          </p:nvSpPr>
          <p:spPr>
            <a:xfrm>
              <a:off x="-68253" y="2929365"/>
              <a:ext cx="1673210" cy="1679242"/>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Corporate Manufacturing &amp; Supply Chain Leadership</a:t>
              </a:r>
            </a:p>
          </p:txBody>
        </p:sp>
      </p:grpSp>
      <p:cxnSp>
        <p:nvCxnSpPr>
          <p:cNvPr id="53" name="Straight Connector 52">
            <a:extLst>
              <a:ext uri="{FF2B5EF4-FFF2-40B4-BE49-F238E27FC236}">
                <a16:creationId xmlns:a16="http://schemas.microsoft.com/office/drawing/2014/main" id="{07D8675D-80A2-6152-705D-FDCAEB650271}"/>
              </a:ext>
            </a:extLst>
          </p:cNvPr>
          <p:cNvCxnSpPr>
            <a:cxnSpLocks/>
          </p:cNvCxnSpPr>
          <p:nvPr/>
        </p:nvCxnSpPr>
        <p:spPr>
          <a:xfrm>
            <a:off x="-33961" y="2557546"/>
            <a:ext cx="145474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95CE76FA-91E2-97DD-D232-1B6730DF1122}"/>
              </a:ext>
            </a:extLst>
          </p:cNvPr>
          <p:cNvGrpSpPr/>
          <p:nvPr/>
        </p:nvGrpSpPr>
        <p:grpSpPr>
          <a:xfrm>
            <a:off x="1531110" y="-39262"/>
            <a:ext cx="1428232" cy="4045205"/>
            <a:chOff x="1737812" y="1"/>
            <a:chExt cx="1642712" cy="4652681"/>
          </a:xfrm>
        </p:grpSpPr>
        <p:pic>
          <p:nvPicPr>
            <p:cNvPr id="4" name="Picture 3">
              <a:extLst>
                <a:ext uri="{FF2B5EF4-FFF2-40B4-BE49-F238E27FC236}">
                  <a16:creationId xmlns:a16="http://schemas.microsoft.com/office/drawing/2014/main" id="{34DC3D2A-D334-51D6-80EE-E19D19739B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41283" y="1"/>
              <a:ext cx="1631606" cy="4652681"/>
            </a:xfrm>
            <a:prstGeom prst="rect">
              <a:avLst/>
            </a:prstGeom>
          </p:spPr>
        </p:pic>
        <p:sp>
          <p:nvSpPr>
            <p:cNvPr id="24" name="Rectangle 23">
              <a:extLst>
                <a:ext uri="{FF2B5EF4-FFF2-40B4-BE49-F238E27FC236}">
                  <a16:creationId xmlns:a16="http://schemas.microsoft.com/office/drawing/2014/main" id="{1E9E0FEA-5176-85E9-15E8-3CB6B8570D80}"/>
                </a:ext>
              </a:extLst>
            </p:cNvPr>
            <p:cNvSpPr/>
            <p:nvPr/>
          </p:nvSpPr>
          <p:spPr>
            <a:xfrm>
              <a:off x="1737812" y="2968629"/>
              <a:ext cx="1642712" cy="1679241"/>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Plant Leadership Team</a:t>
              </a:r>
            </a:p>
          </p:txBody>
        </p:sp>
      </p:grpSp>
      <p:cxnSp>
        <p:nvCxnSpPr>
          <p:cNvPr id="55" name="Straight Connector 54">
            <a:extLst>
              <a:ext uri="{FF2B5EF4-FFF2-40B4-BE49-F238E27FC236}">
                <a16:creationId xmlns:a16="http://schemas.microsoft.com/office/drawing/2014/main" id="{5057E739-86A7-C8FD-DAB2-B4A0E6518C21}"/>
              </a:ext>
            </a:extLst>
          </p:cNvPr>
          <p:cNvCxnSpPr>
            <a:cxnSpLocks/>
          </p:cNvCxnSpPr>
          <p:nvPr/>
        </p:nvCxnSpPr>
        <p:spPr>
          <a:xfrm>
            <a:off x="1528768" y="2557546"/>
            <a:ext cx="14310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748EE402-3CCD-F2A9-EFF7-2694F01D8F41}"/>
              </a:ext>
            </a:extLst>
          </p:cNvPr>
          <p:cNvGrpSpPr/>
          <p:nvPr/>
        </p:nvGrpSpPr>
        <p:grpSpPr>
          <a:xfrm>
            <a:off x="3077428" y="-21772"/>
            <a:ext cx="1432374" cy="4045205"/>
            <a:chOff x="3498821" y="1"/>
            <a:chExt cx="1647476" cy="4652681"/>
          </a:xfrm>
        </p:grpSpPr>
        <p:pic>
          <p:nvPicPr>
            <p:cNvPr id="13" name="Picture 12">
              <a:extLst>
                <a:ext uri="{FF2B5EF4-FFF2-40B4-BE49-F238E27FC236}">
                  <a16:creationId xmlns:a16="http://schemas.microsoft.com/office/drawing/2014/main" id="{ED00971C-39D4-6DAA-1D61-64B8EFF6632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00377" y="1"/>
              <a:ext cx="1645920" cy="4652681"/>
            </a:xfrm>
            <a:prstGeom prst="rect">
              <a:avLst/>
            </a:prstGeom>
          </p:spPr>
        </p:pic>
        <p:sp>
          <p:nvSpPr>
            <p:cNvPr id="26" name="Rectangle 25">
              <a:extLst>
                <a:ext uri="{FF2B5EF4-FFF2-40B4-BE49-F238E27FC236}">
                  <a16:creationId xmlns:a16="http://schemas.microsoft.com/office/drawing/2014/main" id="{42EA1750-B026-282B-DF16-41F4608E1E9D}"/>
                </a:ext>
              </a:extLst>
            </p:cNvPr>
            <p:cNvSpPr/>
            <p:nvPr/>
          </p:nvSpPr>
          <p:spPr>
            <a:xfrm>
              <a:off x="3498821" y="2968629"/>
              <a:ext cx="1642712" cy="1679240"/>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Strategy</a:t>
              </a:r>
            </a:p>
            <a:p>
              <a:r>
                <a:rPr lang="en-US" sz="1400" b="1" dirty="0">
                  <a:solidFill>
                    <a:schemeClr val="bg1"/>
                  </a:solidFill>
                </a:rPr>
                <a:t>Consultants</a:t>
              </a:r>
            </a:p>
          </p:txBody>
        </p:sp>
      </p:grpSp>
      <p:cxnSp>
        <p:nvCxnSpPr>
          <p:cNvPr id="56" name="Straight Connector 55">
            <a:extLst>
              <a:ext uri="{FF2B5EF4-FFF2-40B4-BE49-F238E27FC236}">
                <a16:creationId xmlns:a16="http://schemas.microsoft.com/office/drawing/2014/main" id="{3C883077-25C8-A153-3945-A7FCBA49CCE8}"/>
              </a:ext>
            </a:extLst>
          </p:cNvPr>
          <p:cNvCxnSpPr>
            <a:cxnSpLocks/>
          </p:cNvCxnSpPr>
          <p:nvPr/>
        </p:nvCxnSpPr>
        <p:spPr>
          <a:xfrm>
            <a:off x="3085641" y="2557546"/>
            <a:ext cx="14310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016DAD11-1D83-0257-D609-718ABADB70F4}"/>
              </a:ext>
            </a:extLst>
          </p:cNvPr>
          <p:cNvGrpSpPr/>
          <p:nvPr/>
        </p:nvGrpSpPr>
        <p:grpSpPr>
          <a:xfrm>
            <a:off x="4616640" y="-39262"/>
            <a:ext cx="1431021" cy="4045205"/>
            <a:chOff x="5271047" y="1"/>
            <a:chExt cx="1645920" cy="4652681"/>
          </a:xfrm>
        </p:grpSpPr>
        <p:pic>
          <p:nvPicPr>
            <p:cNvPr id="7" name="Picture 6">
              <a:extLst>
                <a:ext uri="{FF2B5EF4-FFF2-40B4-BE49-F238E27FC236}">
                  <a16:creationId xmlns:a16="http://schemas.microsoft.com/office/drawing/2014/main" id="{9B5755D4-1051-03EF-33DA-DF76B93441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271047" y="1"/>
              <a:ext cx="1645920" cy="4652681"/>
            </a:xfrm>
            <a:prstGeom prst="rect">
              <a:avLst/>
            </a:prstGeom>
          </p:spPr>
        </p:pic>
        <p:sp>
          <p:nvSpPr>
            <p:cNvPr id="28" name="Rectangle 27">
              <a:extLst>
                <a:ext uri="{FF2B5EF4-FFF2-40B4-BE49-F238E27FC236}">
                  <a16:creationId xmlns:a16="http://schemas.microsoft.com/office/drawing/2014/main" id="{74571FA3-6CDC-CE5B-3D6A-9E8135BDF40D}"/>
                </a:ext>
              </a:extLst>
            </p:cNvPr>
            <p:cNvSpPr/>
            <p:nvPr/>
          </p:nvSpPr>
          <p:spPr>
            <a:xfrm>
              <a:off x="5273833" y="2968630"/>
              <a:ext cx="1642712" cy="1679239"/>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rPr>
                <a:t>Technology</a:t>
              </a:r>
            </a:p>
            <a:p>
              <a:r>
                <a:rPr lang="en-US" sz="1400" b="1">
                  <a:solidFill>
                    <a:schemeClr val="bg1"/>
                  </a:solidFill>
                </a:rPr>
                <a:t>Providers</a:t>
              </a:r>
            </a:p>
          </p:txBody>
        </p:sp>
      </p:grpSp>
      <p:cxnSp>
        <p:nvCxnSpPr>
          <p:cNvPr id="57" name="Straight Connector 56">
            <a:extLst>
              <a:ext uri="{FF2B5EF4-FFF2-40B4-BE49-F238E27FC236}">
                <a16:creationId xmlns:a16="http://schemas.microsoft.com/office/drawing/2014/main" id="{3F16B60F-38D0-A98B-AADB-5ED82BAF3F64}"/>
              </a:ext>
            </a:extLst>
          </p:cNvPr>
          <p:cNvCxnSpPr>
            <a:cxnSpLocks/>
          </p:cNvCxnSpPr>
          <p:nvPr/>
        </p:nvCxnSpPr>
        <p:spPr>
          <a:xfrm>
            <a:off x="4616273" y="2557546"/>
            <a:ext cx="14310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E5836F17-03E1-1A58-7A13-ADC1D1201504}"/>
              </a:ext>
            </a:extLst>
          </p:cNvPr>
          <p:cNvGrpSpPr/>
          <p:nvPr/>
        </p:nvGrpSpPr>
        <p:grpSpPr>
          <a:xfrm>
            <a:off x="6155642" y="-39262"/>
            <a:ext cx="1434429" cy="4045205"/>
            <a:chOff x="7041717" y="1"/>
            <a:chExt cx="1649840" cy="4652681"/>
          </a:xfrm>
        </p:grpSpPr>
        <p:pic>
          <p:nvPicPr>
            <p:cNvPr id="18" name="Picture 17">
              <a:extLst>
                <a:ext uri="{FF2B5EF4-FFF2-40B4-BE49-F238E27FC236}">
                  <a16:creationId xmlns:a16="http://schemas.microsoft.com/office/drawing/2014/main" id="{666DA288-762C-7D32-89BC-39BDB0A600E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041717" y="1"/>
              <a:ext cx="1645920" cy="4652681"/>
            </a:xfrm>
            <a:prstGeom prst="rect">
              <a:avLst/>
            </a:prstGeom>
          </p:spPr>
        </p:pic>
        <p:sp>
          <p:nvSpPr>
            <p:cNvPr id="30" name="Rectangle 29">
              <a:extLst>
                <a:ext uri="{FF2B5EF4-FFF2-40B4-BE49-F238E27FC236}">
                  <a16:creationId xmlns:a16="http://schemas.microsoft.com/office/drawing/2014/main" id="{1C3B21A7-289F-1B6D-17EE-625B498C4635}"/>
                </a:ext>
              </a:extLst>
            </p:cNvPr>
            <p:cNvSpPr/>
            <p:nvPr/>
          </p:nvSpPr>
          <p:spPr>
            <a:xfrm>
              <a:off x="7048845" y="2968629"/>
              <a:ext cx="1642712" cy="1679238"/>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rPr>
                <a:t>System Integrators</a:t>
              </a:r>
            </a:p>
          </p:txBody>
        </p:sp>
      </p:grpSp>
      <p:cxnSp>
        <p:nvCxnSpPr>
          <p:cNvPr id="58" name="Straight Connector 57">
            <a:extLst>
              <a:ext uri="{FF2B5EF4-FFF2-40B4-BE49-F238E27FC236}">
                <a16:creationId xmlns:a16="http://schemas.microsoft.com/office/drawing/2014/main" id="{5301EC0A-F1A6-2842-D40B-534BA928B242}"/>
              </a:ext>
            </a:extLst>
          </p:cNvPr>
          <p:cNvCxnSpPr>
            <a:cxnSpLocks/>
          </p:cNvCxnSpPr>
          <p:nvPr/>
        </p:nvCxnSpPr>
        <p:spPr>
          <a:xfrm>
            <a:off x="6158023" y="2557546"/>
            <a:ext cx="14310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BE119CD9-0E9B-E3CC-9AD6-1C57E30F926E}"/>
              </a:ext>
            </a:extLst>
          </p:cNvPr>
          <p:cNvGrpSpPr/>
          <p:nvPr/>
        </p:nvGrpSpPr>
        <p:grpSpPr>
          <a:xfrm>
            <a:off x="7705354" y="-25959"/>
            <a:ext cx="1428232" cy="4045205"/>
            <a:chOff x="8810409" y="1"/>
            <a:chExt cx="1642712" cy="4652681"/>
          </a:xfrm>
        </p:grpSpPr>
        <p:pic>
          <p:nvPicPr>
            <p:cNvPr id="17" name="Picture 16">
              <a:extLst>
                <a:ext uri="{FF2B5EF4-FFF2-40B4-BE49-F238E27FC236}">
                  <a16:creationId xmlns:a16="http://schemas.microsoft.com/office/drawing/2014/main" id="{51E1C0ED-3CA1-32E2-064B-2B8E206CDA8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812388" y="1"/>
              <a:ext cx="1635542" cy="4652681"/>
            </a:xfrm>
            <a:prstGeom prst="rect">
              <a:avLst/>
            </a:prstGeom>
          </p:spPr>
        </p:pic>
        <p:sp>
          <p:nvSpPr>
            <p:cNvPr id="32" name="Rectangle 31">
              <a:extLst>
                <a:ext uri="{FF2B5EF4-FFF2-40B4-BE49-F238E27FC236}">
                  <a16:creationId xmlns:a16="http://schemas.microsoft.com/office/drawing/2014/main" id="{EFB161B0-D7D0-A972-81BF-DC27DBA68264}"/>
                </a:ext>
              </a:extLst>
            </p:cNvPr>
            <p:cNvSpPr/>
            <p:nvPr/>
          </p:nvSpPr>
          <p:spPr>
            <a:xfrm>
              <a:off x="8810409" y="2968629"/>
              <a:ext cx="1642712" cy="1679237"/>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rPr>
                <a:t>Machine Builders</a:t>
              </a:r>
            </a:p>
          </p:txBody>
        </p:sp>
      </p:grpSp>
      <p:cxnSp>
        <p:nvCxnSpPr>
          <p:cNvPr id="59" name="Straight Connector 58">
            <a:extLst>
              <a:ext uri="{FF2B5EF4-FFF2-40B4-BE49-F238E27FC236}">
                <a16:creationId xmlns:a16="http://schemas.microsoft.com/office/drawing/2014/main" id="{DA6058EF-AF84-FF53-A2A8-9941088E7F12}"/>
              </a:ext>
            </a:extLst>
          </p:cNvPr>
          <p:cNvCxnSpPr>
            <a:cxnSpLocks/>
          </p:cNvCxnSpPr>
          <p:nvPr/>
        </p:nvCxnSpPr>
        <p:spPr>
          <a:xfrm>
            <a:off x="7698052" y="2557546"/>
            <a:ext cx="14310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0156B6EA-9FA3-1047-66E8-126293EB905F}"/>
              </a:ext>
            </a:extLst>
          </p:cNvPr>
          <p:cNvGrpSpPr/>
          <p:nvPr/>
        </p:nvGrpSpPr>
        <p:grpSpPr>
          <a:xfrm>
            <a:off x="9241567" y="-21772"/>
            <a:ext cx="1432300" cy="4045205"/>
            <a:chOff x="10581584" y="1"/>
            <a:chExt cx="1647391" cy="4652681"/>
          </a:xfrm>
        </p:grpSpPr>
        <p:pic>
          <p:nvPicPr>
            <p:cNvPr id="21" name="Picture 20">
              <a:extLst>
                <a:ext uri="{FF2B5EF4-FFF2-40B4-BE49-F238E27FC236}">
                  <a16:creationId xmlns:a16="http://schemas.microsoft.com/office/drawing/2014/main" id="{137085F6-8200-6B9D-CC15-7F004E9E13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583055" y="1"/>
              <a:ext cx="1645920" cy="4652681"/>
            </a:xfrm>
            <a:prstGeom prst="rect">
              <a:avLst/>
            </a:prstGeom>
          </p:spPr>
        </p:pic>
        <p:sp>
          <p:nvSpPr>
            <p:cNvPr id="34" name="Rectangle 33">
              <a:extLst>
                <a:ext uri="{FF2B5EF4-FFF2-40B4-BE49-F238E27FC236}">
                  <a16:creationId xmlns:a16="http://schemas.microsoft.com/office/drawing/2014/main" id="{7D84925B-A553-BDE2-F9D3-045700B67EF8}"/>
                </a:ext>
              </a:extLst>
            </p:cNvPr>
            <p:cNvSpPr/>
            <p:nvPr/>
          </p:nvSpPr>
          <p:spPr>
            <a:xfrm>
              <a:off x="10581584" y="2968630"/>
              <a:ext cx="1642712" cy="1679236"/>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chemeClr val="bg1"/>
                  </a:solidFill>
                </a:rPr>
                <a:t>Learning &amp; Training Ecosystem</a:t>
              </a:r>
            </a:p>
          </p:txBody>
        </p:sp>
      </p:grpSp>
      <p:cxnSp>
        <p:nvCxnSpPr>
          <p:cNvPr id="60" name="Straight Connector 59">
            <a:extLst>
              <a:ext uri="{FF2B5EF4-FFF2-40B4-BE49-F238E27FC236}">
                <a16:creationId xmlns:a16="http://schemas.microsoft.com/office/drawing/2014/main" id="{86F87BCB-D020-3503-43DB-EBA421340E93}"/>
              </a:ext>
            </a:extLst>
          </p:cNvPr>
          <p:cNvCxnSpPr>
            <a:cxnSpLocks/>
          </p:cNvCxnSpPr>
          <p:nvPr/>
        </p:nvCxnSpPr>
        <p:spPr>
          <a:xfrm>
            <a:off x="9247217" y="2557546"/>
            <a:ext cx="14310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CCF548A-2328-68AE-26D6-21624855B84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0786216" y="-1"/>
            <a:ext cx="1431021" cy="3958305"/>
          </a:xfrm>
          <a:prstGeom prst="rect">
            <a:avLst/>
          </a:prstGeom>
        </p:spPr>
      </p:pic>
      <p:sp>
        <p:nvSpPr>
          <p:cNvPr id="8" name="Rectangle 7">
            <a:extLst>
              <a:ext uri="{FF2B5EF4-FFF2-40B4-BE49-F238E27FC236}">
                <a16:creationId xmlns:a16="http://schemas.microsoft.com/office/drawing/2014/main" id="{1D95743D-06FC-5AD7-9C15-0B69D21FA9C0}"/>
              </a:ext>
            </a:extLst>
          </p:cNvPr>
          <p:cNvSpPr/>
          <p:nvPr/>
        </p:nvSpPr>
        <p:spPr>
          <a:xfrm>
            <a:off x="10786216" y="2541770"/>
            <a:ext cx="1428232" cy="1459987"/>
          </a:xfrm>
          <a:prstGeom prst="rect">
            <a:avLst/>
          </a:prstGeom>
          <a:gradFill flip="none" rotWithShape="1">
            <a:gsLst>
              <a:gs pos="0">
                <a:srgbClr val="F57320"/>
              </a:gs>
              <a:gs pos="98000">
                <a:srgbClr val="C05A18"/>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a:solidFill>
                  <a:schemeClr val="bg1"/>
                </a:solidFill>
              </a:rPr>
              <a:t>Operators</a:t>
            </a:r>
            <a:endParaRPr lang="en-US" sz="1400" b="1" dirty="0">
              <a:solidFill>
                <a:schemeClr val="bg1"/>
              </a:solidFill>
            </a:endParaRPr>
          </a:p>
        </p:txBody>
      </p:sp>
      <p:cxnSp>
        <p:nvCxnSpPr>
          <p:cNvPr id="9" name="Straight Connector 8">
            <a:extLst>
              <a:ext uri="{FF2B5EF4-FFF2-40B4-BE49-F238E27FC236}">
                <a16:creationId xmlns:a16="http://schemas.microsoft.com/office/drawing/2014/main" id="{C71F0D64-4929-BD34-FBE0-60398FEE89E0}"/>
              </a:ext>
            </a:extLst>
          </p:cNvPr>
          <p:cNvCxnSpPr>
            <a:cxnSpLocks/>
          </p:cNvCxnSpPr>
          <p:nvPr/>
        </p:nvCxnSpPr>
        <p:spPr>
          <a:xfrm>
            <a:off x="10786216" y="2557546"/>
            <a:ext cx="14310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BF7A5D7-6BA1-7B0B-4EEB-9F5B8F4F4E14}"/>
              </a:ext>
            </a:extLst>
          </p:cNvPr>
          <p:cNvCxnSpPr>
            <a:cxnSpLocks/>
          </p:cNvCxnSpPr>
          <p:nvPr/>
        </p:nvCxnSpPr>
        <p:spPr>
          <a:xfrm>
            <a:off x="-38421" y="4001756"/>
            <a:ext cx="122304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40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8802070C-ECF6-C667-3B0F-57FC541F9029}"/>
              </a:ext>
            </a:extLst>
          </p:cNvPr>
          <p:cNvPicPr>
            <a:picLocks noChangeAspect="1"/>
          </p:cNvPicPr>
          <p:nvPr/>
        </p:nvPicPr>
        <p:blipFill rotWithShape="1">
          <a:blip r:embed="rId3">
            <a:extLst>
              <a:ext uri="{28A0092B-C50C-407E-A947-70E740481C1C}">
                <a14:useLocalDpi xmlns:a14="http://schemas.microsoft.com/office/drawing/2010/main" val="0"/>
              </a:ext>
            </a:extLst>
          </a:blip>
          <a:srcRect l="5795" t="818" r="14735" b="24890"/>
          <a:stretch/>
        </p:blipFill>
        <p:spPr>
          <a:xfrm>
            <a:off x="0" y="-1"/>
            <a:ext cx="12192000" cy="6352675"/>
          </a:xfrm>
          <a:prstGeom prst="rect">
            <a:avLst/>
          </a:prstGeom>
        </p:spPr>
      </p:pic>
      <p:sp>
        <p:nvSpPr>
          <p:cNvPr id="9" name="Title 1">
            <a:extLst>
              <a:ext uri="{FF2B5EF4-FFF2-40B4-BE49-F238E27FC236}">
                <a16:creationId xmlns:a16="http://schemas.microsoft.com/office/drawing/2014/main" id="{1C749BF0-02D8-C41E-C5EF-09FF8FF49511}"/>
              </a:ext>
            </a:extLst>
          </p:cNvPr>
          <p:cNvSpPr txBox="1">
            <a:spLocks/>
          </p:cNvSpPr>
          <p:nvPr/>
        </p:nvSpPr>
        <p:spPr>
          <a:xfrm>
            <a:off x="542457" y="848053"/>
            <a:ext cx="11649543" cy="2596471"/>
          </a:xfrm>
          <a:prstGeom prst="rect">
            <a:avLst/>
          </a:prstGeom>
        </p:spPr>
        <p:txBody>
          <a:bodyPr lIns="182880" rIns="182880" anchor="t">
            <a:normAutofit/>
          </a:bodyPr>
          <a:lstStyle>
            <a:lvl1pPr marL="288925" indent="-288925" algn="l" defTabSz="914400" rtl="0" eaLnBrk="1" latinLnBrk="0" hangingPunct="1">
              <a:lnSpc>
                <a:spcPct val="90000"/>
              </a:lnSpc>
              <a:spcBef>
                <a:spcPct val="0"/>
              </a:spcBef>
              <a:buNone/>
              <a:tabLst/>
              <a:defRPr sz="3600" kern="1200">
                <a:solidFill>
                  <a:schemeClr val="tx1"/>
                </a:solidFill>
                <a:latin typeface="+mj-lt"/>
                <a:ea typeface="+mj-ea"/>
                <a:cs typeface="+mj-cs"/>
              </a:defRPr>
            </a:lvl1pPr>
          </a:lstStyle>
          <a:p>
            <a:r>
              <a:rPr lang="en-US" b="1" dirty="0">
                <a:solidFill>
                  <a:schemeClr val="accent3"/>
                </a:solidFill>
              </a:rPr>
              <a:t>Top 5 Areas of Impact </a:t>
            </a:r>
            <a:r>
              <a:rPr lang="en-US" dirty="0">
                <a:solidFill>
                  <a:schemeClr val="bg1"/>
                </a:solidFill>
              </a:rPr>
              <a:t>for a </a:t>
            </a:r>
          </a:p>
          <a:p>
            <a:r>
              <a:rPr lang="en-US" dirty="0">
                <a:solidFill>
                  <a:schemeClr val="bg1"/>
                </a:solidFill>
              </a:rPr>
              <a:t>National Plan for Smart Manufacturing </a:t>
            </a:r>
          </a:p>
        </p:txBody>
      </p:sp>
      <p:sp>
        <p:nvSpPr>
          <p:cNvPr id="13" name="Oval 12">
            <a:extLst>
              <a:ext uri="{FF2B5EF4-FFF2-40B4-BE49-F238E27FC236}">
                <a16:creationId xmlns:a16="http://schemas.microsoft.com/office/drawing/2014/main" id="{714AD675-844A-38F1-D920-B0877FD43E2B}"/>
              </a:ext>
            </a:extLst>
          </p:cNvPr>
          <p:cNvSpPr/>
          <p:nvPr/>
        </p:nvSpPr>
        <p:spPr>
          <a:xfrm>
            <a:off x="680336" y="2161233"/>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6CB2BF6-2EB9-776A-231A-BCEF162BF277}"/>
              </a:ext>
            </a:extLst>
          </p:cNvPr>
          <p:cNvSpPr/>
          <p:nvPr/>
        </p:nvSpPr>
        <p:spPr>
          <a:xfrm>
            <a:off x="680336" y="2785284"/>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990DE100-9B1B-746C-24CC-3C2811A29CF4}"/>
              </a:ext>
            </a:extLst>
          </p:cNvPr>
          <p:cNvSpPr/>
          <p:nvPr/>
        </p:nvSpPr>
        <p:spPr>
          <a:xfrm>
            <a:off x="680336" y="3453391"/>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0568506C-D862-45D7-7C8D-3388CC35B820}"/>
              </a:ext>
            </a:extLst>
          </p:cNvPr>
          <p:cNvSpPr/>
          <p:nvPr/>
        </p:nvSpPr>
        <p:spPr>
          <a:xfrm>
            <a:off x="680336" y="4049699"/>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EE2FE81B-9F9D-1B7B-F065-E860C9311958}"/>
              </a:ext>
            </a:extLst>
          </p:cNvPr>
          <p:cNvSpPr/>
          <p:nvPr/>
        </p:nvSpPr>
        <p:spPr>
          <a:xfrm>
            <a:off x="680336" y="4663333"/>
            <a:ext cx="457200" cy="4572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7">
            <a:extLst>
              <a:ext uri="{FF2B5EF4-FFF2-40B4-BE49-F238E27FC236}">
                <a16:creationId xmlns:a16="http://schemas.microsoft.com/office/drawing/2014/main" id="{F313776C-FE49-AD6C-F999-840A7EFCBCCF}"/>
              </a:ext>
            </a:extLst>
          </p:cNvPr>
          <p:cNvSpPr txBox="1">
            <a:spLocks/>
          </p:cNvSpPr>
          <p:nvPr/>
        </p:nvSpPr>
        <p:spPr>
          <a:xfrm>
            <a:off x="1179783" y="2161233"/>
            <a:ext cx="10374890" cy="4351338"/>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783" indent="-228594" algn="l" defTabSz="914377" rtl="0" eaLnBrk="1" latinLnBrk="0" hangingPunct="1">
              <a:lnSpc>
                <a:spcPct val="90000"/>
              </a:lnSpc>
              <a:spcBef>
                <a:spcPts val="500"/>
              </a:spcBef>
              <a:buSzPct val="70000"/>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2971" indent="-228594" algn="l" defTabSz="914377" rtl="0" eaLnBrk="1" latinLnBrk="0" hangingPunct="1">
              <a:lnSpc>
                <a:spcPct val="90000"/>
              </a:lnSpc>
              <a:spcBef>
                <a:spcPts val="500"/>
              </a:spcBef>
              <a:buSzPct val="70000"/>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2400"/>
              </a:spcAft>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Continued decline of US manufacturing productivity (as Europe &amp; Asia advance)</a:t>
            </a:r>
          </a:p>
          <a:p>
            <a:pPr marL="0" indent="0">
              <a:lnSpc>
                <a:spcPct val="110000"/>
              </a:lnSpc>
              <a:spcBef>
                <a:spcPts val="0"/>
              </a:spcBef>
              <a:spcAft>
                <a:spcPts val="2400"/>
              </a:spcAft>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Supply Chains still relying on emails, phone calls, faxes to detect &amp; address disruptions</a:t>
            </a:r>
          </a:p>
          <a:p>
            <a:pPr marL="0" indent="0">
              <a:lnSpc>
                <a:spcPct val="110000"/>
              </a:lnSpc>
              <a:spcBef>
                <a:spcPts val="0"/>
              </a:spcBef>
              <a:spcAft>
                <a:spcPts val="2400"/>
              </a:spcAft>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Growing productivity gap between large &amp; small/medium manufacturers</a:t>
            </a:r>
          </a:p>
          <a:p>
            <a:pPr marL="0" indent="0">
              <a:lnSpc>
                <a:spcPct val="110000"/>
              </a:lnSpc>
              <a:spcBef>
                <a:spcPts val="0"/>
              </a:spcBef>
              <a:spcAft>
                <a:spcPts val="2400"/>
              </a:spcAft>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A workforce poorly equipped to engage in the innovation/value creation process</a:t>
            </a:r>
          </a:p>
          <a:p>
            <a:pPr marL="0" indent="0">
              <a:lnSpc>
                <a:spcPct val="110000"/>
              </a:lnSpc>
              <a:spcBef>
                <a:spcPts val="0"/>
              </a:spcBef>
              <a:spcAft>
                <a:spcPts val="2400"/>
              </a:spcAft>
              <a:buFont typeface="Arial" panose="020B0604020202020204" pitchFamily="34" charset="0"/>
              <a:buNone/>
            </a:pPr>
            <a:r>
              <a:rPr lang="en-US" sz="2000" dirty="0">
                <a:solidFill>
                  <a:schemeClr val="bg1"/>
                </a:solidFill>
                <a:latin typeface="Arial" panose="020B0604020202020204" pitchFamily="34" charset="0"/>
                <a:cs typeface="Arial" panose="020B0604020202020204" pitchFamily="34" charset="0"/>
              </a:rPr>
              <a:t>Growing complexity, cost &amp; failures of digital transformation</a:t>
            </a:r>
          </a:p>
        </p:txBody>
      </p:sp>
      <p:pic>
        <p:nvPicPr>
          <p:cNvPr id="22" name="Graphic 21" descr="Bullseye with solid fill">
            <a:extLst>
              <a:ext uri="{FF2B5EF4-FFF2-40B4-BE49-F238E27FC236}">
                <a16:creationId xmlns:a16="http://schemas.microsoft.com/office/drawing/2014/main" id="{68D91D64-0A83-7B88-DA70-4EA00CE6E5B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80" y="2155432"/>
            <a:ext cx="457200" cy="457200"/>
          </a:xfrm>
          <a:prstGeom prst="rect">
            <a:avLst/>
          </a:prstGeom>
        </p:spPr>
      </p:pic>
      <p:pic>
        <p:nvPicPr>
          <p:cNvPr id="23" name="Graphic 22" descr="Bullseye with solid fill">
            <a:extLst>
              <a:ext uri="{FF2B5EF4-FFF2-40B4-BE49-F238E27FC236}">
                <a16:creationId xmlns:a16="http://schemas.microsoft.com/office/drawing/2014/main" id="{3EF02EE4-6ED1-0FF4-A9DC-8C570988FD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80" y="2777224"/>
            <a:ext cx="457200" cy="457200"/>
          </a:xfrm>
          <a:prstGeom prst="rect">
            <a:avLst/>
          </a:prstGeom>
        </p:spPr>
      </p:pic>
      <p:pic>
        <p:nvPicPr>
          <p:cNvPr id="24" name="Graphic 23" descr="Bullseye with solid fill">
            <a:extLst>
              <a:ext uri="{FF2B5EF4-FFF2-40B4-BE49-F238E27FC236}">
                <a16:creationId xmlns:a16="http://schemas.microsoft.com/office/drawing/2014/main" id="{C82AE803-6EFF-E60E-FE5C-BBC1560BCD5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80" y="3444736"/>
            <a:ext cx="457200" cy="457200"/>
          </a:xfrm>
          <a:prstGeom prst="rect">
            <a:avLst/>
          </a:prstGeom>
        </p:spPr>
      </p:pic>
      <p:pic>
        <p:nvPicPr>
          <p:cNvPr id="26" name="Graphic 25" descr="Bullseye with solid fill">
            <a:extLst>
              <a:ext uri="{FF2B5EF4-FFF2-40B4-BE49-F238E27FC236}">
                <a16:creationId xmlns:a16="http://schemas.microsoft.com/office/drawing/2014/main" id="{B92501AB-A878-F3BF-A5B7-656A4D7820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80" y="4039096"/>
            <a:ext cx="457200" cy="457200"/>
          </a:xfrm>
          <a:prstGeom prst="rect">
            <a:avLst/>
          </a:prstGeom>
        </p:spPr>
      </p:pic>
      <p:pic>
        <p:nvPicPr>
          <p:cNvPr id="27" name="Graphic 26" descr="Bullseye with solid fill">
            <a:extLst>
              <a:ext uri="{FF2B5EF4-FFF2-40B4-BE49-F238E27FC236}">
                <a16:creationId xmlns:a16="http://schemas.microsoft.com/office/drawing/2014/main" id="{CE9CBF99-EDEB-D679-0A9D-E01F258A05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9480" y="4651744"/>
            <a:ext cx="457200" cy="457200"/>
          </a:xfrm>
          <a:prstGeom prst="rect">
            <a:avLst/>
          </a:prstGeom>
        </p:spPr>
      </p:pic>
      <p:sp>
        <p:nvSpPr>
          <p:cNvPr id="42" name="Slide Number Placeholder 2">
            <a:extLst>
              <a:ext uri="{FF2B5EF4-FFF2-40B4-BE49-F238E27FC236}">
                <a16:creationId xmlns:a16="http://schemas.microsoft.com/office/drawing/2014/main" id="{3E6B3D52-9330-981D-C4E1-C412B8CD5AEB}"/>
              </a:ext>
            </a:extLst>
          </p:cNvPr>
          <p:cNvSpPr>
            <a:spLocks noGrp="1"/>
          </p:cNvSpPr>
          <p:nvPr>
            <p:ph type="sldNum" sz="quarter" idx="4"/>
          </p:nvPr>
        </p:nvSpPr>
        <p:spPr>
          <a:xfrm>
            <a:off x="9076143" y="6512571"/>
            <a:ext cx="2743200" cy="365125"/>
          </a:xfrm>
        </p:spPr>
        <p:txBody>
          <a:bodyPr/>
          <a:lstStyle/>
          <a:p>
            <a:fld id="{E3813BF9-5145-4417-B95D-FA8627973885}" type="slidenum">
              <a:rPr lang="en-US" smtClean="0"/>
              <a:pPr/>
              <a:t>17</a:t>
            </a:fld>
            <a:endParaRPr lang="en-US"/>
          </a:p>
        </p:txBody>
      </p:sp>
    </p:spTree>
    <p:extLst>
      <p:ext uri="{BB962C8B-B14F-4D97-AF65-F5344CB8AC3E}">
        <p14:creationId xmlns:p14="http://schemas.microsoft.com/office/powerpoint/2010/main" val="37620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05822F4-CFD0-5A45-FE8A-56ADAF148AF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13BF9-5145-4417-B95D-FA8627973885}" type="slidenum">
              <a:rPr kumimoji="0" lang="en-US" sz="1200" b="0" i="0" u="none" strike="noStrike" kern="1200" cap="none" spc="0" normalizeH="0" baseline="0" noProof="0" smtClean="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58575A">
                  <a:lumMod val="40000"/>
                  <a:lumOff val="60000"/>
                </a:srgbClr>
              </a:solidFill>
              <a:effectLst/>
              <a:uLnTx/>
              <a:uFillTx/>
              <a:latin typeface="Calibri" panose="020F0502020204030204" pitchFamily="34" charset="0"/>
              <a:ea typeface="+mn-ea"/>
              <a:cs typeface="Calibri" panose="020F0502020204030204" pitchFamily="34" charset="0"/>
            </a:endParaRPr>
          </a:p>
        </p:txBody>
      </p:sp>
      <p:sp>
        <p:nvSpPr>
          <p:cNvPr id="9" name="Title 8">
            <a:extLst>
              <a:ext uri="{FF2B5EF4-FFF2-40B4-BE49-F238E27FC236}">
                <a16:creationId xmlns:a16="http://schemas.microsoft.com/office/drawing/2014/main" id="{4590F102-0887-A865-1C58-93671EA17AFB}"/>
              </a:ext>
            </a:extLst>
          </p:cNvPr>
          <p:cNvSpPr>
            <a:spLocks noGrp="1"/>
          </p:cNvSpPr>
          <p:nvPr>
            <p:ph type="title"/>
          </p:nvPr>
        </p:nvSpPr>
        <p:spPr/>
        <p:txBody>
          <a:bodyPr/>
          <a:lstStyle/>
          <a:p>
            <a:r>
              <a:rPr lang="en-US" dirty="0"/>
              <a:t>CESMII Recommendations for A National Plan for SM</a:t>
            </a:r>
          </a:p>
        </p:txBody>
      </p:sp>
      <p:sp>
        <p:nvSpPr>
          <p:cNvPr id="11" name="Text Placeholder 10">
            <a:extLst>
              <a:ext uri="{FF2B5EF4-FFF2-40B4-BE49-F238E27FC236}">
                <a16:creationId xmlns:a16="http://schemas.microsoft.com/office/drawing/2014/main" id="{A896D7C5-0414-E1A6-2962-48F94BE92B6E}"/>
              </a:ext>
            </a:extLst>
          </p:cNvPr>
          <p:cNvSpPr>
            <a:spLocks noGrp="1"/>
          </p:cNvSpPr>
          <p:nvPr>
            <p:ph type="body" sz="quarter" idx="14"/>
          </p:nvPr>
        </p:nvSpPr>
        <p:spPr>
          <a:xfrm>
            <a:off x="276225" y="871421"/>
            <a:ext cx="11915775" cy="4653598"/>
          </a:xfrm>
        </p:spPr>
        <p:txBody>
          <a:bodyPr/>
          <a:lstStyle/>
          <a:p>
            <a:pPr marL="352425" indent="-339725">
              <a:lnSpc>
                <a:spcPct val="120000"/>
              </a:lnSpc>
              <a:spcBef>
                <a:spcPts val="0"/>
              </a:spcBef>
              <a:buNone/>
            </a:pPr>
            <a:r>
              <a:rPr lang="en-US" sz="1600" dirty="0">
                <a:solidFill>
                  <a:srgbClr val="00B050"/>
                </a:solidFill>
              </a:rPr>
              <a:t>❶ 	</a:t>
            </a:r>
            <a:r>
              <a:rPr lang="en-US" sz="1600" dirty="0"/>
              <a:t>Federal funding to support 1) stackable SM credentialing programs, and 2) a large-scale education program to create </a:t>
            </a:r>
            <a:br>
              <a:rPr lang="en-US" sz="1600" dirty="0"/>
            </a:br>
            <a:r>
              <a:rPr lang="en-US" sz="1600" dirty="0"/>
              <a:t>and roll out a ‘Citizen Technologist’ designation/capability, so every SMM can engage in Smart Manufacturing</a:t>
            </a:r>
          </a:p>
          <a:p>
            <a:pPr marL="352425" lvl="0" indent="-339725">
              <a:lnSpc>
                <a:spcPct val="120000"/>
              </a:lnSpc>
              <a:spcBef>
                <a:spcPts val="0"/>
              </a:spcBef>
              <a:buNone/>
            </a:pPr>
            <a:r>
              <a:rPr lang="en-US" sz="1600" dirty="0">
                <a:solidFill>
                  <a:srgbClr val="00B050"/>
                </a:solidFill>
              </a:rPr>
              <a:t>❶ 	</a:t>
            </a:r>
            <a:r>
              <a:rPr lang="en-US" sz="1600" dirty="0"/>
              <a:t>Invest in a standards-based National Supply Chain Data Interchange, allowing all manufacturers of any size to securely exchange vital information about manufacturing operations in real time</a:t>
            </a:r>
          </a:p>
          <a:p>
            <a:pPr marL="352425" lvl="0" indent="-339725">
              <a:lnSpc>
                <a:spcPct val="120000"/>
              </a:lnSpc>
              <a:spcBef>
                <a:spcPts val="0"/>
              </a:spcBef>
              <a:buNone/>
            </a:pPr>
            <a:r>
              <a:rPr lang="en-US" sz="1600" dirty="0">
                <a:solidFill>
                  <a:srgbClr val="00B050"/>
                </a:solidFill>
              </a:rPr>
              <a:t>❶	</a:t>
            </a:r>
            <a:r>
              <a:rPr lang="en-US" sz="1600" dirty="0"/>
              <a:t>Amplify and dramatically increase Manufacturing USA’s visibility in the industrial marketplace</a:t>
            </a:r>
          </a:p>
          <a:p>
            <a:pPr marL="352425" lvl="0" indent="-339725">
              <a:lnSpc>
                <a:spcPct val="120000"/>
              </a:lnSpc>
              <a:spcBef>
                <a:spcPts val="0"/>
              </a:spcBef>
              <a:buNone/>
            </a:pPr>
            <a:r>
              <a:rPr lang="en-US" sz="1600" dirty="0">
                <a:solidFill>
                  <a:srgbClr val="00B050"/>
                </a:solidFill>
              </a:rPr>
              <a:t>❶ 	</a:t>
            </a:r>
            <a:r>
              <a:rPr lang="en-US" sz="1600" dirty="0"/>
              <a:t>Fund the convening of the Ecosystem to build standards-based information and AI/ML models and data-sharing infrastructure</a:t>
            </a:r>
          </a:p>
          <a:p>
            <a:pPr marL="352425" lvl="0" indent="-339725">
              <a:lnSpc>
                <a:spcPct val="120000"/>
              </a:lnSpc>
              <a:spcBef>
                <a:spcPts val="0"/>
              </a:spcBef>
              <a:buNone/>
            </a:pPr>
            <a:r>
              <a:rPr lang="en-US" sz="1600" dirty="0">
                <a:solidFill>
                  <a:srgbClr val="43DBFC"/>
                </a:solidFill>
              </a:rPr>
              <a:t>❷ 	</a:t>
            </a:r>
            <a:r>
              <a:rPr lang="en-US" sz="1600" dirty="0"/>
              <a:t>Coordinate federal programs related to Smart Manufacturing. The number of federal efforts are confusing and counterproductive.  </a:t>
            </a:r>
            <a:r>
              <a:rPr lang="en-US" sz="1600" dirty="0" err="1"/>
              <a:t>Mfg</a:t>
            </a:r>
            <a:r>
              <a:rPr lang="en-US" sz="1600" dirty="0"/>
              <a:t> USA, MEP, NIST, NSF, DOD, DOE all have funded efforts that have positive intent but, </a:t>
            </a:r>
            <a:br>
              <a:rPr lang="en-US" sz="1600" dirty="0"/>
            </a:br>
            <a:r>
              <a:rPr lang="en-US" sz="1600" dirty="0"/>
              <a:t>in many cases, compete with each other and are not synergistic. A key example:</a:t>
            </a:r>
          </a:p>
          <a:p>
            <a:pPr marL="809625" lvl="2" indent="-339725">
              <a:lnSpc>
                <a:spcPct val="120000"/>
              </a:lnSpc>
              <a:spcBef>
                <a:spcPts val="0"/>
              </a:spcBef>
            </a:pPr>
            <a:r>
              <a:rPr lang="en-US" sz="1400" dirty="0"/>
              <a:t>Provide directive and incentive for MEPs to leverage CESMII Smart Manufacturing education, methodologies and digital content, </a:t>
            </a:r>
            <a:br>
              <a:rPr lang="en-US" sz="1400" dirty="0"/>
            </a:br>
            <a:r>
              <a:rPr lang="en-US" sz="1400" dirty="0"/>
              <a:t>so they’re not ALL using federal funds to create their own, potentially suboptimal content from scratch</a:t>
            </a:r>
          </a:p>
          <a:p>
            <a:pPr marL="352425" lvl="0" indent="-339725">
              <a:lnSpc>
                <a:spcPct val="120000"/>
              </a:lnSpc>
              <a:spcBef>
                <a:spcPts val="0"/>
              </a:spcBef>
              <a:buNone/>
            </a:pPr>
            <a:r>
              <a:rPr lang="en-US" sz="1600" dirty="0">
                <a:solidFill>
                  <a:srgbClr val="43DBFC"/>
                </a:solidFill>
              </a:rPr>
              <a:t>❷ 	</a:t>
            </a:r>
            <a:r>
              <a:rPr lang="en-US" sz="1600" dirty="0"/>
              <a:t>Provide short term (2 - 3 years) tax incentives for small &amp; medium manufacturers on education and digital technologies that enable profitable growth</a:t>
            </a:r>
          </a:p>
          <a:p>
            <a:pPr marL="809625" lvl="2" indent="-339725">
              <a:lnSpc>
                <a:spcPct val="120000"/>
              </a:lnSpc>
              <a:spcBef>
                <a:spcPts val="0"/>
              </a:spcBef>
            </a:pPr>
            <a:r>
              <a:rPr lang="en-US" sz="1400" dirty="0"/>
              <a:t>Capital investment tax reduction. Productivity improvements will need to be additive and certified by MEP’s and other state/federal bodies</a:t>
            </a:r>
          </a:p>
          <a:p>
            <a:pPr marL="352425" lvl="0" indent="-339725">
              <a:lnSpc>
                <a:spcPct val="120000"/>
              </a:lnSpc>
              <a:spcBef>
                <a:spcPts val="0"/>
              </a:spcBef>
              <a:buNone/>
            </a:pPr>
            <a:r>
              <a:rPr lang="en-US" sz="1600" dirty="0">
                <a:solidFill>
                  <a:srgbClr val="43DBFC"/>
                </a:solidFill>
              </a:rPr>
              <a:t>❷ 	</a:t>
            </a:r>
            <a:r>
              <a:rPr lang="en-US" sz="1600" dirty="0"/>
              <a:t>Offer a lightweight digital platform that will facilitate sharing and amplification of success stories, lessons learned, technologies, educational content nationwide to drive widespread awareness and adoption of our successes</a:t>
            </a:r>
          </a:p>
          <a:p>
            <a:pPr marL="352425" lvl="0" indent="-339725">
              <a:lnSpc>
                <a:spcPct val="120000"/>
              </a:lnSpc>
              <a:spcBef>
                <a:spcPts val="0"/>
              </a:spcBef>
              <a:buNone/>
            </a:pPr>
            <a:r>
              <a:rPr lang="en-US" sz="1600" dirty="0">
                <a:solidFill>
                  <a:srgbClr val="43DBFC"/>
                </a:solidFill>
              </a:rPr>
              <a:t>❷ 	</a:t>
            </a:r>
            <a:r>
              <a:rPr lang="en-US" sz="1600" dirty="0"/>
              <a:t>Dramatically reduce the effort, cost and complexity of engaging with Manufacturing USA Institutes. At risk is:</a:t>
            </a:r>
          </a:p>
          <a:p>
            <a:pPr marL="809625" lvl="2" indent="-339725">
              <a:lnSpc>
                <a:spcPct val="120000"/>
              </a:lnSpc>
              <a:spcBef>
                <a:spcPts val="0"/>
              </a:spcBef>
            </a:pPr>
            <a:r>
              <a:rPr lang="en-US" sz="1400" dirty="0"/>
              <a:t>The prospect of not being able to engage with the majority of the organizations that can impact our success</a:t>
            </a:r>
          </a:p>
          <a:p>
            <a:pPr marL="809625" lvl="2" indent="-339725">
              <a:lnSpc>
                <a:spcPct val="120000"/>
              </a:lnSpc>
              <a:spcBef>
                <a:spcPts val="0"/>
              </a:spcBef>
            </a:pPr>
            <a:r>
              <a:rPr lang="en-US" sz="1400" dirty="0"/>
              <a:t>The ability to drive adoption of our outcomes at scale</a:t>
            </a:r>
            <a:endParaRPr lang="en-US" dirty="0"/>
          </a:p>
        </p:txBody>
      </p:sp>
      <p:sp>
        <p:nvSpPr>
          <p:cNvPr id="4" name="TextBox 3">
            <a:extLst>
              <a:ext uri="{FF2B5EF4-FFF2-40B4-BE49-F238E27FC236}">
                <a16:creationId xmlns:a16="http://schemas.microsoft.com/office/drawing/2014/main" id="{83E03E38-5F46-99C0-D8C9-1B4A15A2B0CE}"/>
              </a:ext>
            </a:extLst>
          </p:cNvPr>
          <p:cNvSpPr txBox="1"/>
          <p:nvPr/>
        </p:nvSpPr>
        <p:spPr>
          <a:xfrm>
            <a:off x="8263968" y="6201635"/>
            <a:ext cx="3661332" cy="246221"/>
          </a:xfrm>
          <a:prstGeom prst="rect">
            <a:avLst/>
          </a:prstGeom>
          <a:noFill/>
        </p:spPr>
        <p:txBody>
          <a:bodyPr wrap="square">
            <a:spAutoFit/>
          </a:bodyPr>
          <a:lstStyle/>
          <a:p>
            <a:r>
              <a:rPr lang="en-US" sz="1000" b="1" dirty="0">
                <a:solidFill>
                  <a:srgbClr val="00B050"/>
                </a:solidFill>
              </a:rPr>
              <a:t>❶ Short-Term Priorities	 </a:t>
            </a:r>
            <a:r>
              <a:rPr lang="en-US" sz="1000" b="1" dirty="0">
                <a:solidFill>
                  <a:srgbClr val="43DBFC"/>
                </a:solidFill>
              </a:rPr>
              <a:t>❷ Medium-Term Priorities </a:t>
            </a:r>
            <a:endParaRPr lang="en-US" sz="1000" b="1" dirty="0"/>
          </a:p>
        </p:txBody>
      </p:sp>
    </p:spTree>
    <p:extLst>
      <p:ext uri="{BB962C8B-B14F-4D97-AF65-F5344CB8AC3E}">
        <p14:creationId xmlns:p14="http://schemas.microsoft.com/office/powerpoint/2010/main" val="189588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1A8AA5C-A3B2-B003-AC3B-3C366A8ECD4D}"/>
              </a:ext>
            </a:extLst>
          </p:cNvPr>
          <p:cNvSpPr>
            <a:spLocks noGrp="1"/>
          </p:cNvSpPr>
          <p:nvPr>
            <p:ph type="sldNum" sz="quarter" idx="4"/>
          </p:nvPr>
        </p:nvSpPr>
        <p:spPr/>
        <p:txBody>
          <a:bodyPr/>
          <a:lstStyle/>
          <a:p>
            <a:fld id="{E3813BF9-5145-4417-B95D-FA8627973885}" type="slidenum">
              <a:rPr lang="en-US" smtClean="0">
                <a:latin typeface="Arial" panose="020B0604020202020204" pitchFamily="34" charset="0"/>
                <a:cs typeface="Arial" panose="020B0604020202020204" pitchFamily="34" charset="0"/>
              </a:rPr>
              <a:pPr/>
              <a:t>2</a:t>
            </a:fld>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694097E-37F2-E04C-0AA7-FDA09BB2B7FB}"/>
              </a:ext>
            </a:extLst>
          </p:cNvPr>
          <p:cNvSpPr/>
          <p:nvPr/>
        </p:nvSpPr>
        <p:spPr>
          <a:xfrm>
            <a:off x="1802924" y="261777"/>
            <a:ext cx="8799137" cy="58264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1CBA05F-F229-9CBD-1E9A-D00F4F3039C0}"/>
              </a:ext>
            </a:extLst>
          </p:cNvPr>
          <p:cNvPicPr>
            <a:picLocks noChangeAspect="1"/>
          </p:cNvPicPr>
          <p:nvPr/>
        </p:nvPicPr>
        <p:blipFill rotWithShape="1">
          <a:blip r:embed="rId3" cstate="screen">
            <a:clrChange>
              <a:clrFrom>
                <a:srgbClr val="FFFFFF"/>
              </a:clrFrom>
              <a:clrTo>
                <a:srgbClr val="FFFFFF">
                  <a:alpha val="0"/>
                </a:srgbClr>
              </a:clrTo>
            </a:clrChange>
            <a:alphaModFix/>
            <a:extLst>
              <a:ext uri="{28A0092B-C50C-407E-A947-70E740481C1C}">
                <a14:useLocalDpi xmlns:a14="http://schemas.microsoft.com/office/drawing/2010/main"/>
              </a:ext>
            </a:extLst>
          </a:blip>
          <a:srcRect/>
          <a:stretch/>
        </p:blipFill>
        <p:spPr>
          <a:xfrm>
            <a:off x="1802925" y="261229"/>
            <a:ext cx="8799137" cy="5827031"/>
          </a:xfrm>
          <a:prstGeom prst="rect">
            <a:avLst/>
          </a:prstGeom>
        </p:spPr>
      </p:pic>
      <p:sp>
        <p:nvSpPr>
          <p:cNvPr id="10" name="Rectangle 9">
            <a:extLst>
              <a:ext uri="{FF2B5EF4-FFF2-40B4-BE49-F238E27FC236}">
                <a16:creationId xmlns:a16="http://schemas.microsoft.com/office/drawing/2014/main" id="{A9B0949D-5C8E-3091-5938-4C95C7A80CF7}"/>
              </a:ext>
            </a:extLst>
          </p:cNvPr>
          <p:cNvSpPr/>
          <p:nvPr/>
        </p:nvSpPr>
        <p:spPr>
          <a:xfrm rot="20484378">
            <a:off x="1348922" y="4228592"/>
            <a:ext cx="6320368" cy="316591"/>
          </a:xfrm>
          <a:custGeom>
            <a:avLst/>
            <a:gdLst>
              <a:gd name="connsiteX0" fmla="*/ 0 w 6583522"/>
              <a:gd name="connsiteY0" fmla="*/ 0 h 316591"/>
              <a:gd name="connsiteX1" fmla="*/ 6583522 w 6583522"/>
              <a:gd name="connsiteY1" fmla="*/ 0 h 316591"/>
              <a:gd name="connsiteX2" fmla="*/ 6583522 w 6583522"/>
              <a:gd name="connsiteY2" fmla="*/ 316591 h 316591"/>
              <a:gd name="connsiteX3" fmla="*/ 0 w 6583522"/>
              <a:gd name="connsiteY3" fmla="*/ 316591 h 316591"/>
              <a:gd name="connsiteX4" fmla="*/ 0 w 6583522"/>
              <a:gd name="connsiteY4" fmla="*/ 0 h 316591"/>
              <a:gd name="connsiteX0" fmla="*/ 0 w 6583522"/>
              <a:gd name="connsiteY0" fmla="*/ 0 h 316591"/>
              <a:gd name="connsiteX1" fmla="*/ 6583522 w 6583522"/>
              <a:gd name="connsiteY1" fmla="*/ 0 h 316591"/>
              <a:gd name="connsiteX2" fmla="*/ 6208534 w 6583522"/>
              <a:gd name="connsiteY2" fmla="*/ 311034 h 316591"/>
              <a:gd name="connsiteX3" fmla="*/ 0 w 6583522"/>
              <a:gd name="connsiteY3" fmla="*/ 316591 h 316591"/>
              <a:gd name="connsiteX4" fmla="*/ 0 w 6583522"/>
              <a:gd name="connsiteY4" fmla="*/ 0 h 316591"/>
              <a:gd name="connsiteX0" fmla="*/ 0 w 6461521"/>
              <a:gd name="connsiteY0" fmla="*/ 0 h 316591"/>
              <a:gd name="connsiteX1" fmla="*/ 6461521 w 6461521"/>
              <a:gd name="connsiteY1" fmla="*/ 4180 h 316591"/>
              <a:gd name="connsiteX2" fmla="*/ 6208534 w 6461521"/>
              <a:gd name="connsiteY2" fmla="*/ 311034 h 316591"/>
              <a:gd name="connsiteX3" fmla="*/ 0 w 6461521"/>
              <a:gd name="connsiteY3" fmla="*/ 316591 h 316591"/>
              <a:gd name="connsiteX4" fmla="*/ 0 w 6461521"/>
              <a:gd name="connsiteY4" fmla="*/ 0 h 316591"/>
              <a:gd name="connsiteX0" fmla="*/ 0 w 6340027"/>
              <a:gd name="connsiteY0" fmla="*/ 0 h 316591"/>
              <a:gd name="connsiteX1" fmla="*/ 6340027 w 6340027"/>
              <a:gd name="connsiteY1" fmla="*/ 3843 h 316591"/>
              <a:gd name="connsiteX2" fmla="*/ 6208534 w 6340027"/>
              <a:gd name="connsiteY2" fmla="*/ 311034 h 316591"/>
              <a:gd name="connsiteX3" fmla="*/ 0 w 6340027"/>
              <a:gd name="connsiteY3" fmla="*/ 316591 h 316591"/>
              <a:gd name="connsiteX4" fmla="*/ 0 w 6340027"/>
              <a:gd name="connsiteY4" fmla="*/ 0 h 316591"/>
              <a:gd name="connsiteX0" fmla="*/ 0 w 6320368"/>
              <a:gd name="connsiteY0" fmla="*/ 0 h 316591"/>
              <a:gd name="connsiteX1" fmla="*/ 6320368 w 6320368"/>
              <a:gd name="connsiteY1" fmla="*/ 6596 h 316591"/>
              <a:gd name="connsiteX2" fmla="*/ 6208534 w 6320368"/>
              <a:gd name="connsiteY2" fmla="*/ 311034 h 316591"/>
              <a:gd name="connsiteX3" fmla="*/ 0 w 6320368"/>
              <a:gd name="connsiteY3" fmla="*/ 316591 h 316591"/>
              <a:gd name="connsiteX4" fmla="*/ 0 w 6320368"/>
              <a:gd name="connsiteY4" fmla="*/ 0 h 316591"/>
              <a:gd name="connsiteX0" fmla="*/ 0 w 6320368"/>
              <a:gd name="connsiteY0" fmla="*/ 0 h 316591"/>
              <a:gd name="connsiteX1" fmla="*/ 6320368 w 6320368"/>
              <a:gd name="connsiteY1" fmla="*/ 6596 h 316591"/>
              <a:gd name="connsiteX2" fmla="*/ 6214553 w 6320368"/>
              <a:gd name="connsiteY2" fmla="*/ 313059 h 316591"/>
              <a:gd name="connsiteX3" fmla="*/ 0 w 6320368"/>
              <a:gd name="connsiteY3" fmla="*/ 316591 h 316591"/>
              <a:gd name="connsiteX4" fmla="*/ 0 w 6320368"/>
              <a:gd name="connsiteY4" fmla="*/ 0 h 31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0368" h="316591">
                <a:moveTo>
                  <a:pt x="0" y="0"/>
                </a:moveTo>
                <a:lnTo>
                  <a:pt x="6320368" y="6596"/>
                </a:lnTo>
                <a:lnTo>
                  <a:pt x="6214553" y="313059"/>
                </a:lnTo>
                <a:lnTo>
                  <a:pt x="0" y="316591"/>
                </a:lnTo>
                <a:lnTo>
                  <a:pt x="0" y="0"/>
                </a:lnTo>
                <a:close/>
              </a:path>
            </a:pathLst>
          </a:custGeom>
          <a:solidFill>
            <a:schemeClr val="accent3">
              <a:alpha val="4532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4">
                    <a:lumMod val="50000"/>
                  </a:schemeClr>
                </a:solidFill>
              </a:rPr>
              <a:t>3</a:t>
            </a:r>
            <a:r>
              <a:rPr lang="en-US" sz="1800" b="1" baseline="30000" dirty="0">
                <a:solidFill>
                  <a:schemeClr val="accent4">
                    <a:lumMod val="50000"/>
                  </a:schemeClr>
                </a:solidFill>
              </a:rPr>
              <a:t>rd</a:t>
            </a:r>
            <a:r>
              <a:rPr lang="en-US" sz="1800" b="1" dirty="0">
                <a:solidFill>
                  <a:schemeClr val="accent4">
                    <a:lumMod val="50000"/>
                  </a:schemeClr>
                </a:solidFill>
              </a:rPr>
              <a:t> Industrial Revolution</a:t>
            </a:r>
          </a:p>
        </p:txBody>
      </p:sp>
      <p:sp>
        <p:nvSpPr>
          <p:cNvPr id="11" name="Parallelogram 10">
            <a:extLst>
              <a:ext uri="{FF2B5EF4-FFF2-40B4-BE49-F238E27FC236}">
                <a16:creationId xmlns:a16="http://schemas.microsoft.com/office/drawing/2014/main" id="{3453FFA2-87B4-357F-0659-99D24CF69FEA}"/>
              </a:ext>
            </a:extLst>
          </p:cNvPr>
          <p:cNvSpPr/>
          <p:nvPr/>
        </p:nvSpPr>
        <p:spPr>
          <a:xfrm>
            <a:off x="7463271" y="3229213"/>
            <a:ext cx="3342837" cy="323617"/>
          </a:xfrm>
          <a:custGeom>
            <a:avLst/>
            <a:gdLst>
              <a:gd name="connsiteX0" fmla="*/ 0 w 3291761"/>
              <a:gd name="connsiteY0" fmla="*/ 365126 h 365126"/>
              <a:gd name="connsiteX1" fmla="*/ 91282 w 3291761"/>
              <a:gd name="connsiteY1" fmla="*/ 0 h 365126"/>
              <a:gd name="connsiteX2" fmla="*/ 3291761 w 3291761"/>
              <a:gd name="connsiteY2" fmla="*/ 0 h 365126"/>
              <a:gd name="connsiteX3" fmla="*/ 3200480 w 3291761"/>
              <a:gd name="connsiteY3" fmla="*/ 365126 h 365126"/>
              <a:gd name="connsiteX4" fmla="*/ 0 w 3291761"/>
              <a:gd name="connsiteY4" fmla="*/ 365126 h 365126"/>
              <a:gd name="connsiteX0" fmla="*/ 0 w 3349187"/>
              <a:gd name="connsiteY0" fmla="*/ 369544 h 369544"/>
              <a:gd name="connsiteX1" fmla="*/ 148708 w 3349187"/>
              <a:gd name="connsiteY1" fmla="*/ 0 h 369544"/>
              <a:gd name="connsiteX2" fmla="*/ 3349187 w 3349187"/>
              <a:gd name="connsiteY2" fmla="*/ 0 h 369544"/>
              <a:gd name="connsiteX3" fmla="*/ 3257906 w 3349187"/>
              <a:gd name="connsiteY3" fmla="*/ 365126 h 369544"/>
              <a:gd name="connsiteX4" fmla="*/ 0 w 3349187"/>
              <a:gd name="connsiteY4" fmla="*/ 369544 h 369544"/>
              <a:gd name="connsiteX0" fmla="*/ 0 w 3349187"/>
              <a:gd name="connsiteY0" fmla="*/ 369544 h 369544"/>
              <a:gd name="connsiteX1" fmla="*/ 144290 w 3349187"/>
              <a:gd name="connsiteY1" fmla="*/ 4418 h 369544"/>
              <a:gd name="connsiteX2" fmla="*/ 3349187 w 3349187"/>
              <a:gd name="connsiteY2" fmla="*/ 0 h 369544"/>
              <a:gd name="connsiteX3" fmla="*/ 3257906 w 3349187"/>
              <a:gd name="connsiteY3" fmla="*/ 365126 h 369544"/>
              <a:gd name="connsiteX4" fmla="*/ 0 w 3349187"/>
              <a:gd name="connsiteY4" fmla="*/ 369544 h 369544"/>
              <a:gd name="connsiteX0" fmla="*/ 0 w 3349187"/>
              <a:gd name="connsiteY0" fmla="*/ 369544 h 369544"/>
              <a:gd name="connsiteX1" fmla="*/ 127118 w 3349187"/>
              <a:gd name="connsiteY1" fmla="*/ 8710 h 369544"/>
              <a:gd name="connsiteX2" fmla="*/ 3349187 w 3349187"/>
              <a:gd name="connsiteY2" fmla="*/ 0 h 369544"/>
              <a:gd name="connsiteX3" fmla="*/ 3257906 w 3349187"/>
              <a:gd name="connsiteY3" fmla="*/ 365126 h 369544"/>
              <a:gd name="connsiteX4" fmla="*/ 0 w 3349187"/>
              <a:gd name="connsiteY4" fmla="*/ 369544 h 369544"/>
              <a:gd name="connsiteX0" fmla="*/ 0 w 3358712"/>
              <a:gd name="connsiteY0" fmla="*/ 372719 h 372719"/>
              <a:gd name="connsiteX1" fmla="*/ 136643 w 3358712"/>
              <a:gd name="connsiteY1" fmla="*/ 8710 h 372719"/>
              <a:gd name="connsiteX2" fmla="*/ 3358712 w 3358712"/>
              <a:gd name="connsiteY2" fmla="*/ 0 h 372719"/>
              <a:gd name="connsiteX3" fmla="*/ 3267431 w 3358712"/>
              <a:gd name="connsiteY3" fmla="*/ 365126 h 372719"/>
              <a:gd name="connsiteX4" fmla="*/ 0 w 3358712"/>
              <a:gd name="connsiteY4" fmla="*/ 372719 h 372719"/>
              <a:gd name="connsiteX0" fmla="*/ 0 w 3358712"/>
              <a:gd name="connsiteY0" fmla="*/ 372719 h 372719"/>
              <a:gd name="connsiteX1" fmla="*/ 7917 w 3358712"/>
              <a:gd name="connsiteY1" fmla="*/ 8710 h 372719"/>
              <a:gd name="connsiteX2" fmla="*/ 3358712 w 3358712"/>
              <a:gd name="connsiteY2" fmla="*/ 0 h 372719"/>
              <a:gd name="connsiteX3" fmla="*/ 3267431 w 3358712"/>
              <a:gd name="connsiteY3" fmla="*/ 365126 h 372719"/>
              <a:gd name="connsiteX4" fmla="*/ 0 w 3358712"/>
              <a:gd name="connsiteY4" fmla="*/ 372719 h 372719"/>
              <a:gd name="connsiteX0" fmla="*/ 7958 w 3350795"/>
              <a:gd name="connsiteY0" fmla="*/ 376412 h 376412"/>
              <a:gd name="connsiteX1" fmla="*/ 0 w 3350795"/>
              <a:gd name="connsiteY1" fmla="*/ 8710 h 376412"/>
              <a:gd name="connsiteX2" fmla="*/ 3350795 w 3350795"/>
              <a:gd name="connsiteY2" fmla="*/ 0 h 376412"/>
              <a:gd name="connsiteX3" fmla="*/ 3259514 w 3350795"/>
              <a:gd name="connsiteY3" fmla="*/ 365126 h 376412"/>
              <a:gd name="connsiteX4" fmla="*/ 7958 w 3350795"/>
              <a:gd name="connsiteY4" fmla="*/ 376412 h 376412"/>
              <a:gd name="connsiteX0" fmla="*/ 0 w 3342837"/>
              <a:gd name="connsiteY0" fmla="*/ 376412 h 376412"/>
              <a:gd name="connsiteX1" fmla="*/ 4742 w 3342837"/>
              <a:gd name="connsiteY1" fmla="*/ 8710 h 376412"/>
              <a:gd name="connsiteX2" fmla="*/ 3342837 w 3342837"/>
              <a:gd name="connsiteY2" fmla="*/ 0 h 376412"/>
              <a:gd name="connsiteX3" fmla="*/ 3251556 w 3342837"/>
              <a:gd name="connsiteY3" fmla="*/ 365126 h 376412"/>
              <a:gd name="connsiteX4" fmla="*/ 0 w 3342837"/>
              <a:gd name="connsiteY4" fmla="*/ 376412 h 37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2837" h="376412">
                <a:moveTo>
                  <a:pt x="0" y="376412"/>
                </a:moveTo>
                <a:cubicBezTo>
                  <a:pt x="1581" y="253845"/>
                  <a:pt x="3161" y="131277"/>
                  <a:pt x="4742" y="8710"/>
                </a:cubicBezTo>
                <a:lnTo>
                  <a:pt x="3342837" y="0"/>
                </a:lnTo>
                <a:lnTo>
                  <a:pt x="3251556" y="365126"/>
                </a:lnTo>
                <a:lnTo>
                  <a:pt x="0" y="376412"/>
                </a:lnTo>
                <a:close/>
              </a:path>
            </a:pathLst>
          </a:custGeom>
          <a:solidFill>
            <a:srgbClr val="C00000">
              <a:alpha val="4532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rgbClr val="A50021"/>
                </a:solidFill>
              </a:rPr>
              <a:t>4</a:t>
            </a:r>
            <a:r>
              <a:rPr lang="en-US" sz="1800" b="1" baseline="30000" dirty="0">
                <a:solidFill>
                  <a:srgbClr val="A50021"/>
                </a:solidFill>
              </a:rPr>
              <a:t>th</a:t>
            </a:r>
            <a:r>
              <a:rPr lang="en-US" sz="1800" b="1" dirty="0">
                <a:solidFill>
                  <a:srgbClr val="A50021"/>
                </a:solidFill>
              </a:rPr>
              <a:t> Industrial Revolution</a:t>
            </a:r>
          </a:p>
        </p:txBody>
      </p:sp>
      <p:pic>
        <p:nvPicPr>
          <p:cNvPr id="13" name="Picture 12">
            <a:extLst>
              <a:ext uri="{FF2B5EF4-FFF2-40B4-BE49-F238E27FC236}">
                <a16:creationId xmlns:a16="http://schemas.microsoft.com/office/drawing/2014/main" id="{69C28DCA-3048-CA92-5D5B-89E67B11921F}"/>
              </a:ext>
            </a:extLst>
          </p:cNvPr>
          <p:cNvPicPr>
            <a:picLocks noChangeAspect="1"/>
          </p:cNvPicPr>
          <p:nvPr/>
        </p:nvPicPr>
        <p:blipFill>
          <a:blip r:embed="rId4"/>
          <a:stretch>
            <a:fillRect/>
          </a:stretch>
        </p:blipFill>
        <p:spPr>
          <a:xfrm>
            <a:off x="186660" y="-366076"/>
            <a:ext cx="12040127" cy="7224076"/>
          </a:xfrm>
          <a:prstGeom prst="rect">
            <a:avLst/>
          </a:prstGeom>
        </p:spPr>
      </p:pic>
    </p:spTree>
    <p:extLst>
      <p:ext uri="{BB962C8B-B14F-4D97-AF65-F5344CB8AC3E}">
        <p14:creationId xmlns:p14="http://schemas.microsoft.com/office/powerpoint/2010/main" val="4051975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500"/>
                            </p:stCondLst>
                            <p:childTnLst>
                              <p:par>
                                <p:cTn id="9" presetID="22" presetClass="entr" presetSubtype="8"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3663717-C2FD-9CFF-1948-08E94D03502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effectLst/>
        </p:spPr>
      </p:pic>
      <p:sp>
        <p:nvSpPr>
          <p:cNvPr id="3" name="Slide Number Placeholder 2">
            <a:extLst>
              <a:ext uri="{FF2B5EF4-FFF2-40B4-BE49-F238E27FC236}">
                <a16:creationId xmlns:a16="http://schemas.microsoft.com/office/drawing/2014/main" id="{823CD6B0-8CD8-3062-F6FE-40D310A53062}"/>
              </a:ext>
            </a:extLst>
          </p:cNvPr>
          <p:cNvSpPr>
            <a:spLocks noGrp="1"/>
          </p:cNvSpPr>
          <p:nvPr>
            <p:ph type="sldNum" sz="quarter" idx="4"/>
          </p:nvPr>
        </p:nvSpPr>
        <p:spPr/>
        <p:txBody>
          <a:bodyPr/>
          <a:lstStyle/>
          <a:p>
            <a:fld id="{E3813BF9-5145-4417-B95D-FA8627973885}" type="slidenum">
              <a:rPr lang="en-US" smtClean="0">
                <a:latin typeface="Arial" panose="020B0604020202020204" pitchFamily="34" charset="0"/>
                <a:cs typeface="Arial" panose="020B0604020202020204" pitchFamily="34" charset="0"/>
              </a:rPr>
              <a:pPr/>
              <a:t>3</a:t>
            </a:fld>
            <a:endParaRPr lang="en-US" dirty="0">
              <a:latin typeface="Arial" panose="020B0604020202020204" pitchFamily="34" charset="0"/>
              <a:cs typeface="Arial" panose="020B0604020202020204" pitchFamily="34" charset="0"/>
            </a:endParaRPr>
          </a:p>
        </p:txBody>
      </p:sp>
      <p:sp>
        <p:nvSpPr>
          <p:cNvPr id="8" name="Content Placeholder 7">
            <a:extLst>
              <a:ext uri="{FF2B5EF4-FFF2-40B4-BE49-F238E27FC236}">
                <a16:creationId xmlns:a16="http://schemas.microsoft.com/office/drawing/2014/main" id="{C468A97E-A71C-21B7-F5D6-DAA8CB030DE9}"/>
              </a:ext>
            </a:extLst>
          </p:cNvPr>
          <p:cNvSpPr>
            <a:spLocks noGrp="1"/>
          </p:cNvSpPr>
          <p:nvPr>
            <p:ph idx="4294967295"/>
          </p:nvPr>
        </p:nvSpPr>
        <p:spPr>
          <a:xfrm>
            <a:off x="1670321" y="2501692"/>
            <a:ext cx="10374890" cy="4351338"/>
          </a:xfrm>
          <a:prstGeom prst="rect">
            <a:avLst/>
          </a:prstGeom>
        </p:spPr>
        <p:txBody>
          <a:bodyPr>
            <a:normAutofit/>
          </a:bodyPr>
          <a:lstStyle/>
          <a:p>
            <a:pPr marL="0" indent="0">
              <a:lnSpc>
                <a:spcPct val="110000"/>
              </a:lnSpc>
              <a:spcBef>
                <a:spcPts val="0"/>
              </a:spcBef>
              <a:spcAft>
                <a:spcPts val="2400"/>
              </a:spcAft>
              <a:buNone/>
            </a:pPr>
            <a:r>
              <a:rPr lang="en-US" sz="2000" dirty="0">
                <a:solidFill>
                  <a:schemeClr val="bg1"/>
                </a:solidFill>
                <a:latin typeface="Arial" panose="020B0604020202020204" pitchFamily="34" charset="0"/>
                <a:cs typeface="Arial" panose="020B0604020202020204" pitchFamily="34" charset="0"/>
              </a:rPr>
              <a:t>Continued decline of US manufacturing productivity (as Europe &amp; Asia advance)</a:t>
            </a:r>
          </a:p>
          <a:p>
            <a:pPr marL="0" indent="0">
              <a:lnSpc>
                <a:spcPct val="110000"/>
              </a:lnSpc>
              <a:spcBef>
                <a:spcPts val="0"/>
              </a:spcBef>
              <a:spcAft>
                <a:spcPts val="2400"/>
              </a:spcAft>
              <a:buNone/>
            </a:pPr>
            <a:r>
              <a:rPr lang="en-US" sz="2000" dirty="0">
                <a:solidFill>
                  <a:schemeClr val="bg1"/>
                </a:solidFill>
                <a:latin typeface="Arial" panose="020B0604020202020204" pitchFamily="34" charset="0"/>
                <a:cs typeface="Arial" panose="020B0604020202020204" pitchFamily="34" charset="0"/>
              </a:rPr>
              <a:t>Supply Chains still relying on emails, phone calls, faxes to detect &amp; address disruptions</a:t>
            </a:r>
          </a:p>
          <a:p>
            <a:pPr marL="0" indent="0">
              <a:lnSpc>
                <a:spcPct val="110000"/>
              </a:lnSpc>
              <a:spcBef>
                <a:spcPts val="0"/>
              </a:spcBef>
              <a:spcAft>
                <a:spcPts val="2400"/>
              </a:spcAft>
              <a:buNone/>
            </a:pPr>
            <a:r>
              <a:rPr lang="en-US" sz="2000" dirty="0">
                <a:solidFill>
                  <a:schemeClr val="bg1"/>
                </a:solidFill>
                <a:latin typeface="Arial" panose="020B0604020202020204" pitchFamily="34" charset="0"/>
                <a:cs typeface="Arial" panose="020B0604020202020204" pitchFamily="34" charset="0"/>
              </a:rPr>
              <a:t>Growing productivity gap between large &amp; small/medium manufacturers</a:t>
            </a:r>
          </a:p>
          <a:p>
            <a:pPr marL="0" indent="0">
              <a:lnSpc>
                <a:spcPct val="110000"/>
              </a:lnSpc>
              <a:spcBef>
                <a:spcPts val="0"/>
              </a:spcBef>
              <a:spcAft>
                <a:spcPts val="2400"/>
              </a:spcAft>
              <a:buNone/>
            </a:pPr>
            <a:r>
              <a:rPr lang="en-US" sz="2000" dirty="0">
                <a:solidFill>
                  <a:schemeClr val="bg1"/>
                </a:solidFill>
                <a:latin typeface="Arial" panose="020B0604020202020204" pitchFamily="34" charset="0"/>
                <a:cs typeface="Arial" panose="020B0604020202020204" pitchFamily="34" charset="0"/>
              </a:rPr>
              <a:t>A workforce poorly equipped to engage in the innovation/value creation process</a:t>
            </a:r>
          </a:p>
          <a:p>
            <a:pPr marL="0" indent="0">
              <a:lnSpc>
                <a:spcPct val="110000"/>
              </a:lnSpc>
              <a:spcBef>
                <a:spcPts val="0"/>
              </a:spcBef>
              <a:spcAft>
                <a:spcPts val="2400"/>
              </a:spcAft>
              <a:buNone/>
            </a:pPr>
            <a:r>
              <a:rPr lang="en-US" sz="2000" dirty="0">
                <a:solidFill>
                  <a:schemeClr val="bg1"/>
                </a:solidFill>
                <a:latin typeface="Arial" panose="020B0604020202020204" pitchFamily="34" charset="0"/>
                <a:cs typeface="Arial" panose="020B0604020202020204" pitchFamily="34" charset="0"/>
              </a:rPr>
              <a:t>Growing complexity, cost &amp; failures of digital transformation</a:t>
            </a:r>
          </a:p>
        </p:txBody>
      </p:sp>
      <p:sp>
        <p:nvSpPr>
          <p:cNvPr id="9" name="Title 1">
            <a:extLst>
              <a:ext uri="{FF2B5EF4-FFF2-40B4-BE49-F238E27FC236}">
                <a16:creationId xmlns:a16="http://schemas.microsoft.com/office/drawing/2014/main" id="{1C749BF0-02D8-C41E-C5EF-09FF8FF49511}"/>
              </a:ext>
            </a:extLst>
          </p:cNvPr>
          <p:cNvSpPr txBox="1">
            <a:spLocks/>
          </p:cNvSpPr>
          <p:nvPr/>
        </p:nvSpPr>
        <p:spPr>
          <a:xfrm>
            <a:off x="1032995" y="1188512"/>
            <a:ext cx="11649543" cy="2596471"/>
          </a:xfrm>
          <a:prstGeom prst="rect">
            <a:avLst/>
          </a:prstGeom>
        </p:spPr>
        <p:txBody>
          <a:bodyPr lIns="182880" rIns="182880" anchor="t">
            <a:normAutofit/>
          </a:bodyPr>
          <a:lstStyle>
            <a:lvl1pPr marL="288925" indent="-288925" algn="l" defTabSz="914400" rtl="0" eaLnBrk="1" latinLnBrk="0" hangingPunct="1">
              <a:lnSpc>
                <a:spcPct val="90000"/>
              </a:lnSpc>
              <a:spcBef>
                <a:spcPct val="0"/>
              </a:spcBef>
              <a:buNone/>
              <a:tabLst/>
              <a:defRPr sz="3600" kern="1200">
                <a:solidFill>
                  <a:schemeClr val="tx1"/>
                </a:solidFill>
                <a:latin typeface="+mj-lt"/>
                <a:ea typeface="+mj-ea"/>
                <a:cs typeface="+mj-cs"/>
              </a:defRPr>
            </a:lvl1pPr>
          </a:lstStyle>
          <a:p>
            <a:r>
              <a:rPr lang="en-US" b="1" dirty="0">
                <a:solidFill>
                  <a:srgbClr val="FFC000"/>
                </a:solidFill>
              </a:rPr>
              <a:t>Top 5 Challenges </a:t>
            </a:r>
            <a:r>
              <a:rPr lang="en-US" dirty="0">
                <a:solidFill>
                  <a:schemeClr val="bg1"/>
                </a:solidFill>
              </a:rPr>
              <a:t>faced by </a:t>
            </a:r>
          </a:p>
          <a:p>
            <a:r>
              <a:rPr lang="en-US" dirty="0">
                <a:solidFill>
                  <a:schemeClr val="bg1"/>
                </a:solidFill>
              </a:rPr>
              <a:t>US Manufacturing on our current trajectory</a:t>
            </a:r>
          </a:p>
        </p:txBody>
      </p:sp>
      <p:sp>
        <p:nvSpPr>
          <p:cNvPr id="13" name="Oval 12">
            <a:extLst>
              <a:ext uri="{FF2B5EF4-FFF2-40B4-BE49-F238E27FC236}">
                <a16:creationId xmlns:a16="http://schemas.microsoft.com/office/drawing/2014/main" id="{714AD675-844A-38F1-D920-B0877FD43E2B}"/>
              </a:ext>
            </a:extLst>
          </p:cNvPr>
          <p:cNvSpPr/>
          <p:nvPr/>
        </p:nvSpPr>
        <p:spPr>
          <a:xfrm>
            <a:off x="1170874" y="2501692"/>
            <a:ext cx="457200" cy="4572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4" name="Oval 13">
            <a:extLst>
              <a:ext uri="{FF2B5EF4-FFF2-40B4-BE49-F238E27FC236}">
                <a16:creationId xmlns:a16="http://schemas.microsoft.com/office/drawing/2014/main" id="{76CB2BF6-2EB9-776A-231A-BCEF162BF277}"/>
              </a:ext>
            </a:extLst>
          </p:cNvPr>
          <p:cNvSpPr/>
          <p:nvPr/>
        </p:nvSpPr>
        <p:spPr>
          <a:xfrm>
            <a:off x="1170874" y="3125743"/>
            <a:ext cx="457200" cy="4572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Oval 14">
            <a:extLst>
              <a:ext uri="{FF2B5EF4-FFF2-40B4-BE49-F238E27FC236}">
                <a16:creationId xmlns:a16="http://schemas.microsoft.com/office/drawing/2014/main" id="{990DE100-9B1B-746C-24CC-3C2811A29CF4}"/>
              </a:ext>
            </a:extLst>
          </p:cNvPr>
          <p:cNvSpPr/>
          <p:nvPr/>
        </p:nvSpPr>
        <p:spPr>
          <a:xfrm>
            <a:off x="1170874" y="3793850"/>
            <a:ext cx="457200" cy="4572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6" name="Oval 15">
            <a:extLst>
              <a:ext uri="{FF2B5EF4-FFF2-40B4-BE49-F238E27FC236}">
                <a16:creationId xmlns:a16="http://schemas.microsoft.com/office/drawing/2014/main" id="{0568506C-D862-45D7-7C8D-3388CC35B820}"/>
              </a:ext>
            </a:extLst>
          </p:cNvPr>
          <p:cNvSpPr/>
          <p:nvPr/>
        </p:nvSpPr>
        <p:spPr>
          <a:xfrm>
            <a:off x="1170874" y="4390158"/>
            <a:ext cx="457200" cy="4572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7" name="Oval 16">
            <a:extLst>
              <a:ext uri="{FF2B5EF4-FFF2-40B4-BE49-F238E27FC236}">
                <a16:creationId xmlns:a16="http://schemas.microsoft.com/office/drawing/2014/main" id="{EE2FE81B-9F9D-1B7B-F065-E860C9311958}"/>
              </a:ext>
            </a:extLst>
          </p:cNvPr>
          <p:cNvSpPr/>
          <p:nvPr/>
        </p:nvSpPr>
        <p:spPr>
          <a:xfrm>
            <a:off x="1170874" y="5003792"/>
            <a:ext cx="457200" cy="457200"/>
          </a:xfrm>
          <a:prstGeom prst="ellipse">
            <a:avLst/>
          </a:prstGeom>
          <a:solidFill>
            <a:srgbClr val="A50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Tree>
    <p:extLst>
      <p:ext uri="{BB962C8B-B14F-4D97-AF65-F5344CB8AC3E}">
        <p14:creationId xmlns:p14="http://schemas.microsoft.com/office/powerpoint/2010/main" val="14436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4C5FA447-D3E0-886F-3BD4-BCDE93B7235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t="10243" b="10243"/>
          <a:stretch>
            <a:fillRect/>
          </a:stretch>
        </p:blipFill>
        <p:spPr/>
      </p:pic>
      <p:sp>
        <p:nvSpPr>
          <p:cNvPr id="3" name="Slide Number Placeholder 2">
            <a:extLst>
              <a:ext uri="{FF2B5EF4-FFF2-40B4-BE49-F238E27FC236}">
                <a16:creationId xmlns:a16="http://schemas.microsoft.com/office/drawing/2014/main" id="{823CD6B0-8CD8-3062-F6FE-40D310A53062}"/>
              </a:ext>
            </a:extLst>
          </p:cNvPr>
          <p:cNvSpPr>
            <a:spLocks noGrp="1"/>
          </p:cNvSpPr>
          <p:nvPr>
            <p:ph type="sldNum" sz="quarter" idx="4"/>
          </p:nvPr>
        </p:nvSpPr>
        <p:spPr/>
        <p:txBody>
          <a:bodyPr/>
          <a:lstStyle/>
          <a:p>
            <a:fld id="{E3813BF9-5145-4417-B95D-FA8627973885}" type="slidenum">
              <a:rPr lang="en-US" smtClean="0"/>
              <a:pPr/>
              <a:t>4</a:t>
            </a:fld>
            <a:endParaRPr lang="en-US"/>
          </a:p>
        </p:txBody>
      </p:sp>
      <p:pic>
        <p:nvPicPr>
          <p:cNvPr id="20" name="Picture Placeholder 18">
            <a:extLst>
              <a:ext uri="{FF2B5EF4-FFF2-40B4-BE49-F238E27FC236}">
                <a16:creationId xmlns:a16="http://schemas.microsoft.com/office/drawing/2014/main" id="{44A3D82D-E5DE-C064-D978-F28C9B084375}"/>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t="15846" r="3003" b="18519"/>
          <a:stretch/>
        </p:blipFill>
        <p:spPr>
          <a:xfrm>
            <a:off x="-115481" y="0"/>
            <a:ext cx="12307481" cy="6366933"/>
          </a:xfrm>
          <a:prstGeom prst="rect">
            <a:avLst/>
          </a:prstGeom>
        </p:spPr>
      </p:pic>
      <p:grpSp>
        <p:nvGrpSpPr>
          <p:cNvPr id="40" name="Group 39">
            <a:extLst>
              <a:ext uri="{FF2B5EF4-FFF2-40B4-BE49-F238E27FC236}">
                <a16:creationId xmlns:a16="http://schemas.microsoft.com/office/drawing/2014/main" id="{25DC8068-DAA8-787D-8E3A-D23E6BD92638}"/>
              </a:ext>
            </a:extLst>
          </p:cNvPr>
          <p:cNvGrpSpPr/>
          <p:nvPr/>
        </p:nvGrpSpPr>
        <p:grpSpPr>
          <a:xfrm>
            <a:off x="4246658" y="2046237"/>
            <a:ext cx="4396974" cy="2708868"/>
            <a:chOff x="6322473" y="1614133"/>
            <a:chExt cx="4396974" cy="2708868"/>
          </a:xfrm>
        </p:grpSpPr>
        <p:sp>
          <p:nvSpPr>
            <p:cNvPr id="28" name="Rectangle 27">
              <a:extLst>
                <a:ext uri="{FF2B5EF4-FFF2-40B4-BE49-F238E27FC236}">
                  <a16:creationId xmlns:a16="http://schemas.microsoft.com/office/drawing/2014/main" id="{7316379E-EF1D-CA83-A2B8-A457CE48AE40}"/>
                </a:ext>
              </a:extLst>
            </p:cNvPr>
            <p:cNvSpPr/>
            <p:nvPr/>
          </p:nvSpPr>
          <p:spPr>
            <a:xfrm>
              <a:off x="6322473" y="3006699"/>
              <a:ext cx="3868335" cy="5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9" name="Rectangle 28">
              <a:extLst>
                <a:ext uri="{FF2B5EF4-FFF2-40B4-BE49-F238E27FC236}">
                  <a16:creationId xmlns:a16="http://schemas.microsoft.com/office/drawing/2014/main" id="{58F699EE-261C-334B-BB1B-7C5A1DFD9123}"/>
                </a:ext>
              </a:extLst>
            </p:cNvPr>
            <p:cNvSpPr/>
            <p:nvPr/>
          </p:nvSpPr>
          <p:spPr>
            <a:xfrm>
              <a:off x="6322473" y="1717687"/>
              <a:ext cx="4225523" cy="5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0" name="Rectangle 29">
              <a:extLst>
                <a:ext uri="{FF2B5EF4-FFF2-40B4-BE49-F238E27FC236}">
                  <a16:creationId xmlns:a16="http://schemas.microsoft.com/office/drawing/2014/main" id="{725739D1-BE6D-A60D-B981-7E526AD47CE2}"/>
                </a:ext>
              </a:extLst>
            </p:cNvPr>
            <p:cNvSpPr/>
            <p:nvPr/>
          </p:nvSpPr>
          <p:spPr>
            <a:xfrm>
              <a:off x="6322473" y="2363761"/>
              <a:ext cx="3680215" cy="5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31" name="Rectangle 30">
              <a:extLst>
                <a:ext uri="{FF2B5EF4-FFF2-40B4-BE49-F238E27FC236}">
                  <a16:creationId xmlns:a16="http://schemas.microsoft.com/office/drawing/2014/main" id="{28914DF6-5977-16FA-283C-0BD3CB29583A}"/>
                </a:ext>
              </a:extLst>
            </p:cNvPr>
            <p:cNvSpPr/>
            <p:nvPr/>
          </p:nvSpPr>
          <p:spPr>
            <a:xfrm>
              <a:off x="6322473" y="3649636"/>
              <a:ext cx="2739623" cy="5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26" name="Title 3">
              <a:extLst>
                <a:ext uri="{FF2B5EF4-FFF2-40B4-BE49-F238E27FC236}">
                  <a16:creationId xmlns:a16="http://schemas.microsoft.com/office/drawing/2014/main" id="{F8B688B5-4D70-9182-964B-17CCA4408EFC}"/>
                </a:ext>
              </a:extLst>
            </p:cNvPr>
            <p:cNvSpPr txBox="1">
              <a:spLocks/>
            </p:cNvSpPr>
            <p:nvPr/>
          </p:nvSpPr>
          <p:spPr>
            <a:xfrm>
              <a:off x="6357867" y="1614133"/>
              <a:ext cx="4361580" cy="2708868"/>
            </a:xfrm>
            <a:prstGeom prst="rect">
              <a:avLst/>
            </a:prstGeom>
            <a:noFill/>
            <a:effectLst/>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dirty="0"/>
                <a:t>Our Approach to Manufacturing </a:t>
              </a:r>
            </a:p>
            <a:p>
              <a:pPr>
                <a:lnSpc>
                  <a:spcPct val="100000"/>
                </a:lnSpc>
              </a:pPr>
              <a:r>
                <a:rPr lang="en-US" dirty="0"/>
                <a:t>Resembles the </a:t>
              </a:r>
              <a:br>
                <a:rPr lang="en-US" dirty="0"/>
              </a:br>
              <a:r>
                <a:rPr lang="en-US" dirty="0"/>
                <a:t>Wild West</a:t>
              </a:r>
            </a:p>
          </p:txBody>
        </p:sp>
      </p:grpSp>
      <p:sp>
        <p:nvSpPr>
          <p:cNvPr id="9" name="Oval 8">
            <a:extLst>
              <a:ext uri="{FF2B5EF4-FFF2-40B4-BE49-F238E27FC236}">
                <a16:creationId xmlns:a16="http://schemas.microsoft.com/office/drawing/2014/main" id="{B9B15999-7F73-7840-9FC7-9C4A019368CC}"/>
              </a:ext>
            </a:extLst>
          </p:cNvPr>
          <p:cNvSpPr/>
          <p:nvPr/>
        </p:nvSpPr>
        <p:spPr>
          <a:xfrm>
            <a:off x="698291" y="3410356"/>
            <a:ext cx="1325506" cy="1325506"/>
          </a:xfrm>
          <a:prstGeom prst="ellipse">
            <a:avLst/>
          </a:prstGeom>
          <a:solidFill>
            <a:srgbClr val="B71E42"/>
          </a:solidFill>
          <a:ln w="22225" cap="flat" cmpd="sng" algn="ctr">
            <a:solidFill>
              <a:sysClr val="window" lastClr="FFFFFF"/>
            </a:solidFill>
            <a:prstDash val="solid"/>
          </a:ln>
          <a:effectLst/>
        </p:spPr>
        <p:txBody>
          <a:bodyPr wrap="none"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mj-lt"/>
                <a:ea typeface="+mn-ea"/>
                <a:cs typeface="+mn-cs"/>
              </a:rPr>
              <a:t>Consultants</a:t>
            </a:r>
          </a:p>
        </p:txBody>
      </p:sp>
      <p:sp>
        <p:nvSpPr>
          <p:cNvPr id="10" name="Oval 9">
            <a:extLst>
              <a:ext uri="{FF2B5EF4-FFF2-40B4-BE49-F238E27FC236}">
                <a16:creationId xmlns:a16="http://schemas.microsoft.com/office/drawing/2014/main" id="{952A5B3F-1ACF-735A-3274-46508B0C99C6}"/>
              </a:ext>
            </a:extLst>
          </p:cNvPr>
          <p:cNvSpPr/>
          <p:nvPr/>
        </p:nvSpPr>
        <p:spPr>
          <a:xfrm>
            <a:off x="6359419" y="535345"/>
            <a:ext cx="1325506" cy="1325506"/>
          </a:xfrm>
          <a:prstGeom prst="ellipse">
            <a:avLst/>
          </a:prstGeom>
          <a:solidFill>
            <a:srgbClr val="B71E42"/>
          </a:solidFill>
          <a:ln w="22225" cap="flat" cmpd="sng" algn="ctr">
            <a:solidFill>
              <a:sysClr val="window" lastClr="FFFFFF"/>
            </a:solidFill>
            <a:prstDash val="solid"/>
          </a:ln>
          <a:effectLst/>
        </p:spPr>
        <p:txBody>
          <a:bodyPr wrap="none"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mj-lt"/>
                <a:ea typeface="+mn-ea"/>
                <a:cs typeface="+mn-cs"/>
              </a:rPr>
              <a:t>Implementers</a:t>
            </a:r>
          </a:p>
        </p:txBody>
      </p:sp>
      <p:sp>
        <p:nvSpPr>
          <p:cNvPr id="11" name="Oval 10">
            <a:extLst>
              <a:ext uri="{FF2B5EF4-FFF2-40B4-BE49-F238E27FC236}">
                <a16:creationId xmlns:a16="http://schemas.microsoft.com/office/drawing/2014/main" id="{F020100C-0949-9FF5-4C46-D5AC005928D9}"/>
              </a:ext>
            </a:extLst>
          </p:cNvPr>
          <p:cNvSpPr/>
          <p:nvPr/>
        </p:nvSpPr>
        <p:spPr>
          <a:xfrm>
            <a:off x="7433607" y="4735862"/>
            <a:ext cx="1325506" cy="1325506"/>
          </a:xfrm>
          <a:prstGeom prst="ellipse">
            <a:avLst/>
          </a:prstGeom>
          <a:solidFill>
            <a:srgbClr val="B71E42"/>
          </a:solidFill>
          <a:ln w="22225" cap="flat" cmpd="sng" algn="ctr">
            <a:solidFill>
              <a:sysClr val="window" lastClr="FFFFFF"/>
            </a:solidFill>
            <a:prstDash val="solid"/>
          </a:ln>
          <a:effectLst/>
        </p:spPr>
        <p:txBody>
          <a:bodyPr wrap="none"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mj-lt"/>
                <a:ea typeface="+mn-ea"/>
                <a:cs typeface="+mn-cs"/>
              </a:rPr>
              <a:t>Educators</a:t>
            </a:r>
          </a:p>
        </p:txBody>
      </p:sp>
      <p:sp>
        <p:nvSpPr>
          <p:cNvPr id="12" name="Oval 11">
            <a:extLst>
              <a:ext uri="{FF2B5EF4-FFF2-40B4-BE49-F238E27FC236}">
                <a16:creationId xmlns:a16="http://schemas.microsoft.com/office/drawing/2014/main" id="{BF7C0297-C9CD-6368-EC94-2E3D0E1F77E9}"/>
              </a:ext>
            </a:extLst>
          </p:cNvPr>
          <p:cNvSpPr/>
          <p:nvPr/>
        </p:nvSpPr>
        <p:spPr>
          <a:xfrm>
            <a:off x="2944398" y="4810680"/>
            <a:ext cx="1325506" cy="1325506"/>
          </a:xfrm>
          <a:prstGeom prst="ellipse">
            <a:avLst/>
          </a:prstGeom>
          <a:solidFill>
            <a:srgbClr val="B71E42"/>
          </a:solidFill>
          <a:ln w="22225" cap="flat" cmpd="sng" algn="ctr">
            <a:solidFill>
              <a:sysClr val="window" lastClr="FFFFFF"/>
            </a:solidFill>
            <a:prstDash val="solid"/>
          </a:ln>
          <a:effectLst/>
        </p:spPr>
        <p:txBody>
          <a:bodyPr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mj-lt"/>
                <a:ea typeface="+mn-ea"/>
                <a:cs typeface="+mn-cs"/>
              </a:rPr>
              <a:t>Fed/State Orgs</a:t>
            </a:r>
          </a:p>
        </p:txBody>
      </p:sp>
      <p:sp>
        <p:nvSpPr>
          <p:cNvPr id="13" name="Oval 12">
            <a:extLst>
              <a:ext uri="{FF2B5EF4-FFF2-40B4-BE49-F238E27FC236}">
                <a16:creationId xmlns:a16="http://schemas.microsoft.com/office/drawing/2014/main" id="{3FAA7CFF-A13F-1204-C679-2697CC0AF059}"/>
              </a:ext>
            </a:extLst>
          </p:cNvPr>
          <p:cNvSpPr/>
          <p:nvPr/>
        </p:nvSpPr>
        <p:spPr>
          <a:xfrm>
            <a:off x="10334399" y="1383484"/>
            <a:ext cx="1325506" cy="1325506"/>
          </a:xfrm>
          <a:prstGeom prst="ellipse">
            <a:avLst/>
          </a:prstGeom>
          <a:solidFill>
            <a:srgbClr val="B71E42"/>
          </a:solidFill>
          <a:ln w="22225" cap="flat" cmpd="sng" algn="ctr">
            <a:solidFill>
              <a:sysClr val="window" lastClr="FFFFFF"/>
            </a:solidFill>
            <a:prstDash val="solid"/>
          </a:ln>
          <a:effectLst/>
        </p:spPr>
        <p:txBody>
          <a:bodyPr wrap="none"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mj-lt"/>
                <a:ea typeface="+mn-ea"/>
                <a:cs typeface="+mn-cs"/>
              </a:rPr>
              <a:t>Policy</a:t>
            </a:r>
            <a:br>
              <a:rPr kumimoji="0" lang="en-US" sz="1500" b="0" i="0" u="none" strike="noStrike" kern="0" cap="none" spc="0" normalizeH="0" baseline="0" noProof="0" dirty="0">
                <a:ln>
                  <a:noFill/>
                </a:ln>
                <a:solidFill>
                  <a:prstClr val="white"/>
                </a:solidFill>
                <a:effectLst/>
                <a:uLnTx/>
                <a:uFillTx/>
                <a:latin typeface="+mj-lt"/>
                <a:ea typeface="+mn-ea"/>
                <a:cs typeface="+mn-cs"/>
              </a:rPr>
            </a:br>
            <a:r>
              <a:rPr kumimoji="0" lang="en-US" sz="1500" b="0" i="0" u="none" strike="noStrike" kern="0" cap="none" spc="0" normalizeH="0" baseline="0" noProof="0" dirty="0">
                <a:ln>
                  <a:noFill/>
                </a:ln>
                <a:solidFill>
                  <a:prstClr val="white"/>
                </a:solidFill>
                <a:effectLst/>
                <a:uLnTx/>
                <a:uFillTx/>
                <a:latin typeface="+mj-lt"/>
                <a:ea typeface="+mn-ea"/>
                <a:cs typeface="+mn-cs"/>
              </a:rPr>
              <a:t>Makers</a:t>
            </a:r>
          </a:p>
        </p:txBody>
      </p:sp>
      <p:sp>
        <p:nvSpPr>
          <p:cNvPr id="14" name="Oval 13">
            <a:extLst>
              <a:ext uri="{FF2B5EF4-FFF2-40B4-BE49-F238E27FC236}">
                <a16:creationId xmlns:a16="http://schemas.microsoft.com/office/drawing/2014/main" id="{C94829C7-201C-5CEB-C444-1F91F9CF3E05}"/>
              </a:ext>
            </a:extLst>
          </p:cNvPr>
          <p:cNvSpPr/>
          <p:nvPr/>
        </p:nvSpPr>
        <p:spPr>
          <a:xfrm>
            <a:off x="1483830" y="426413"/>
            <a:ext cx="1325506" cy="1325506"/>
          </a:xfrm>
          <a:prstGeom prst="ellipse">
            <a:avLst/>
          </a:prstGeom>
          <a:solidFill>
            <a:srgbClr val="B71E42"/>
          </a:solidFill>
          <a:ln w="22225" cap="flat" cmpd="sng" algn="ctr">
            <a:solidFill>
              <a:sysClr val="window" lastClr="FFFFFF"/>
            </a:solidFill>
            <a:prstDash val="solid"/>
          </a:ln>
          <a:effectLst/>
        </p:spPr>
        <p:txBody>
          <a:bodyPr wrap="none" lIns="0" tIns="0" rIns="0" bIns="0"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mj-lt"/>
                <a:ea typeface="+mn-ea"/>
                <a:cs typeface="+mn-cs"/>
              </a:rPr>
              <a:t>Technology</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500" b="0" i="0" u="none" strike="noStrike" kern="0" cap="none" spc="0" normalizeH="0" baseline="0" noProof="0" dirty="0">
                <a:ln>
                  <a:noFill/>
                </a:ln>
                <a:solidFill>
                  <a:prstClr val="white"/>
                </a:solidFill>
                <a:effectLst/>
                <a:uLnTx/>
                <a:uFillTx/>
                <a:latin typeface="+mj-lt"/>
                <a:ea typeface="+mn-ea"/>
                <a:cs typeface="+mn-cs"/>
              </a:rPr>
              <a:t>Providers</a:t>
            </a:r>
          </a:p>
        </p:txBody>
      </p:sp>
    </p:spTree>
    <p:extLst>
      <p:ext uri="{BB962C8B-B14F-4D97-AF65-F5344CB8AC3E}">
        <p14:creationId xmlns:p14="http://schemas.microsoft.com/office/powerpoint/2010/main" val="363196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23CD6B0-8CD8-3062-F6FE-40D310A53062}"/>
              </a:ext>
            </a:extLst>
          </p:cNvPr>
          <p:cNvSpPr>
            <a:spLocks noGrp="1"/>
          </p:cNvSpPr>
          <p:nvPr>
            <p:ph type="sldNum" sz="quarter" idx="4"/>
          </p:nvPr>
        </p:nvSpPr>
        <p:spPr/>
        <p:txBody>
          <a:bodyPr/>
          <a:lstStyle/>
          <a:p>
            <a:fld id="{E3813BF9-5145-4417-B95D-FA8627973885}" type="slidenum">
              <a:rPr lang="en-US" smtClean="0"/>
              <a:pPr/>
              <a:t>5</a:t>
            </a:fld>
            <a:endParaRPr lang="en-US"/>
          </a:p>
        </p:txBody>
      </p:sp>
      <p:sp>
        <p:nvSpPr>
          <p:cNvPr id="5" name="TextBox 4">
            <a:extLst>
              <a:ext uri="{FF2B5EF4-FFF2-40B4-BE49-F238E27FC236}">
                <a16:creationId xmlns:a16="http://schemas.microsoft.com/office/drawing/2014/main" id="{E71EC9CC-15BA-B7BA-56FA-A6767DDD2975}"/>
              </a:ext>
            </a:extLst>
          </p:cNvPr>
          <p:cNvSpPr txBox="1"/>
          <p:nvPr/>
        </p:nvSpPr>
        <p:spPr>
          <a:xfrm>
            <a:off x="1196630" y="976394"/>
            <a:ext cx="9798740" cy="4616648"/>
          </a:xfrm>
          <a:prstGeom prst="rect">
            <a:avLst/>
          </a:prstGeom>
          <a:noFill/>
        </p:spPr>
        <p:txBody>
          <a:bodyPr wrap="square">
            <a:spAutoFit/>
          </a:bodyPr>
          <a:lstStyle/>
          <a:p>
            <a:pPr algn="ctr"/>
            <a:r>
              <a:rPr lang="en-US" sz="3200" b="1" dirty="0">
                <a:solidFill>
                  <a:schemeClr val="bg1"/>
                </a:solidFill>
              </a:rPr>
              <a:t>Smart Manufacturing is a Vital Enabler for a More Productive Manufacturing Environment in the US</a:t>
            </a:r>
            <a:endParaRPr lang="en-US" sz="4400" dirty="0">
              <a:solidFill>
                <a:schemeClr val="bg1"/>
              </a:solidFill>
            </a:endParaRPr>
          </a:p>
          <a:p>
            <a:pPr algn="ctr"/>
            <a:endParaRPr lang="en-US" sz="3600" dirty="0">
              <a:solidFill>
                <a:schemeClr val="bg1"/>
              </a:solidFill>
            </a:endParaRPr>
          </a:p>
          <a:p>
            <a:pPr algn="ctr"/>
            <a:r>
              <a:rPr lang="en-US" sz="2400" dirty="0">
                <a:solidFill>
                  <a:schemeClr val="bg1"/>
                </a:solidFill>
              </a:rPr>
              <a:t>Urgent Need for Ecosystem Alignment Via a </a:t>
            </a:r>
            <a:r>
              <a:rPr lang="en-US" sz="2400" b="1" dirty="0">
                <a:solidFill>
                  <a:schemeClr val="bg1"/>
                </a:solidFill>
              </a:rPr>
              <a:t>Trusted</a:t>
            </a:r>
            <a:r>
              <a:rPr lang="en-US" sz="2400" dirty="0">
                <a:solidFill>
                  <a:schemeClr val="bg1"/>
                </a:solidFill>
              </a:rPr>
              <a:t>, </a:t>
            </a:r>
            <a:r>
              <a:rPr lang="en-US" sz="2400" b="1" dirty="0">
                <a:solidFill>
                  <a:schemeClr val="bg1"/>
                </a:solidFill>
              </a:rPr>
              <a:t>Credible</a:t>
            </a:r>
            <a:r>
              <a:rPr lang="en-US" sz="2400" dirty="0">
                <a:solidFill>
                  <a:schemeClr val="bg1"/>
                </a:solidFill>
              </a:rPr>
              <a:t>, </a:t>
            </a:r>
            <a:r>
              <a:rPr lang="en-US" sz="2400" b="1" dirty="0">
                <a:solidFill>
                  <a:schemeClr val="bg1"/>
                </a:solidFill>
              </a:rPr>
              <a:t>Knowledgeable</a:t>
            </a:r>
            <a:r>
              <a:rPr lang="en-US" sz="2400" dirty="0">
                <a:solidFill>
                  <a:schemeClr val="bg1"/>
                </a:solidFill>
              </a:rPr>
              <a:t>, </a:t>
            </a:r>
            <a:r>
              <a:rPr lang="en-US" sz="2400" b="1" dirty="0">
                <a:solidFill>
                  <a:schemeClr val="bg1"/>
                </a:solidFill>
              </a:rPr>
              <a:t>Not-Profit-Motivated</a:t>
            </a:r>
            <a:r>
              <a:rPr lang="en-US" sz="2400" dirty="0">
                <a:solidFill>
                  <a:schemeClr val="bg1"/>
                </a:solidFill>
              </a:rPr>
              <a:t> </a:t>
            </a:r>
            <a:br>
              <a:rPr lang="en-US" sz="2400" dirty="0">
                <a:solidFill>
                  <a:schemeClr val="bg1"/>
                </a:solidFill>
              </a:rPr>
            </a:br>
            <a:r>
              <a:rPr lang="en-US" sz="2400" dirty="0">
                <a:solidFill>
                  <a:schemeClr val="bg1"/>
                </a:solidFill>
              </a:rPr>
              <a:t>Source of Leadership, Strategy and Education</a:t>
            </a:r>
          </a:p>
          <a:p>
            <a:pPr algn="ctr"/>
            <a:endParaRPr lang="en-US" sz="200" dirty="0">
              <a:solidFill>
                <a:schemeClr val="bg1"/>
              </a:solidFill>
            </a:endParaRPr>
          </a:p>
          <a:p>
            <a:pPr algn="ctr"/>
            <a:br>
              <a:rPr lang="en-US" sz="4000" b="1" dirty="0">
                <a:solidFill>
                  <a:schemeClr val="bg1"/>
                </a:solidFill>
              </a:rPr>
            </a:br>
            <a:r>
              <a:rPr lang="en-US" sz="4000" b="1" dirty="0">
                <a:solidFill>
                  <a:schemeClr val="bg1"/>
                </a:solidFill>
              </a:rPr>
              <a:t>WE CAN’T WAIT FOR THIS </a:t>
            </a:r>
            <a:br>
              <a:rPr lang="en-US" sz="4000" b="1" dirty="0">
                <a:solidFill>
                  <a:schemeClr val="bg1"/>
                </a:solidFill>
              </a:rPr>
            </a:br>
            <a:r>
              <a:rPr lang="en-US" sz="4000" b="1" dirty="0">
                <a:solidFill>
                  <a:schemeClr val="bg1"/>
                </a:solidFill>
              </a:rPr>
              <a:t>TO HAPPEN ORGANICALLY! </a:t>
            </a:r>
          </a:p>
        </p:txBody>
      </p:sp>
      <p:cxnSp>
        <p:nvCxnSpPr>
          <p:cNvPr id="9" name="Straight Connector 8">
            <a:extLst>
              <a:ext uri="{FF2B5EF4-FFF2-40B4-BE49-F238E27FC236}">
                <a16:creationId xmlns:a16="http://schemas.microsoft.com/office/drawing/2014/main" id="{691CA49E-AA2E-D612-227A-5DD23C32F227}"/>
              </a:ext>
            </a:extLst>
          </p:cNvPr>
          <p:cNvCxnSpPr>
            <a:cxnSpLocks/>
          </p:cNvCxnSpPr>
          <p:nvPr/>
        </p:nvCxnSpPr>
        <p:spPr>
          <a:xfrm>
            <a:off x="3009900" y="2285375"/>
            <a:ext cx="6172200" cy="0"/>
          </a:xfrm>
          <a:prstGeom prst="line">
            <a:avLst/>
          </a:prstGeom>
          <a:ln>
            <a:solidFill>
              <a:srgbClr val="43DBFC"/>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61E040C-8B45-E4AC-C686-ED98BC084FC5}"/>
              </a:ext>
            </a:extLst>
          </p:cNvPr>
          <p:cNvCxnSpPr>
            <a:cxnSpLocks/>
          </p:cNvCxnSpPr>
          <p:nvPr/>
        </p:nvCxnSpPr>
        <p:spPr>
          <a:xfrm>
            <a:off x="3009900" y="4003190"/>
            <a:ext cx="6172200" cy="0"/>
          </a:xfrm>
          <a:prstGeom prst="line">
            <a:avLst/>
          </a:prstGeom>
          <a:ln>
            <a:solidFill>
              <a:srgbClr val="43DBF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2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96D2D445-6FB3-BFC5-CDE7-1F62119B92F2}"/>
              </a:ext>
            </a:extLst>
          </p:cNvPr>
          <p:cNvSpPr>
            <a:spLocks noGrp="1"/>
          </p:cNvSpPr>
          <p:nvPr>
            <p:ph type="title"/>
          </p:nvPr>
        </p:nvSpPr>
        <p:spPr>
          <a:xfrm>
            <a:off x="275757" y="189470"/>
            <a:ext cx="11649543" cy="597101"/>
          </a:xfrm>
        </p:spPr>
        <p:txBody>
          <a:bodyPr>
            <a:normAutofit/>
          </a:bodyPr>
          <a:lstStyle/>
          <a:p>
            <a:r>
              <a:rPr lang="en-US" sz="2000" b="1" dirty="0">
                <a:solidFill>
                  <a:schemeClr val="accent4"/>
                </a:solidFill>
              </a:rPr>
              <a:t>Manufacturing Systems Complexities</a:t>
            </a:r>
          </a:p>
        </p:txBody>
      </p:sp>
      <p:sp>
        <p:nvSpPr>
          <p:cNvPr id="3" name="Slide Number Placeholder 2">
            <a:extLst>
              <a:ext uri="{FF2B5EF4-FFF2-40B4-BE49-F238E27FC236}">
                <a16:creationId xmlns:a16="http://schemas.microsoft.com/office/drawing/2014/main" id="{836AA691-B8FF-403F-5B99-B95C79D92B73}"/>
              </a:ext>
            </a:extLst>
          </p:cNvPr>
          <p:cNvSpPr>
            <a:spLocks noGrp="1"/>
          </p:cNvSpPr>
          <p:nvPr>
            <p:ph type="sldNum" sz="quarter" idx="4"/>
          </p:nvPr>
        </p:nvSpPr>
        <p:spPr/>
        <p:txBody>
          <a:bodyPr/>
          <a:lstStyle/>
          <a:p>
            <a:fld id="{E3813BF9-5145-4417-B95D-FA8627973885}" type="slidenum">
              <a:rPr lang="en-US" smtClean="0"/>
              <a:pPr/>
              <a:t>6</a:t>
            </a:fld>
            <a:endParaRPr lang="en-US"/>
          </a:p>
        </p:txBody>
      </p:sp>
      <p:sp>
        <p:nvSpPr>
          <p:cNvPr id="7" name="Text Placeholder 3">
            <a:extLst>
              <a:ext uri="{FF2B5EF4-FFF2-40B4-BE49-F238E27FC236}">
                <a16:creationId xmlns:a16="http://schemas.microsoft.com/office/drawing/2014/main" id="{BC2F3274-B430-4426-7365-8D3D0A7FC13B}"/>
              </a:ext>
            </a:extLst>
          </p:cNvPr>
          <p:cNvSpPr>
            <a:spLocks noGrp="1"/>
          </p:cNvSpPr>
          <p:nvPr>
            <p:ph type="body" sz="quarter" idx="13"/>
          </p:nvPr>
        </p:nvSpPr>
        <p:spPr>
          <a:xfrm>
            <a:off x="275757" y="676115"/>
            <a:ext cx="11649543" cy="365125"/>
          </a:xfrm>
        </p:spPr>
        <p:txBody>
          <a:bodyPr/>
          <a:lstStyle/>
          <a:p>
            <a:r>
              <a:rPr lang="en-US" sz="3600" b="1" dirty="0"/>
              <a:t>There are 9 fundamental production types </a:t>
            </a:r>
            <a:r>
              <a:rPr lang="en-US" sz="3600" dirty="0"/>
              <a:t>with significantly unique workflows and business processes</a:t>
            </a:r>
          </a:p>
        </p:txBody>
      </p:sp>
      <p:grpSp>
        <p:nvGrpSpPr>
          <p:cNvPr id="28" name="Group 27">
            <a:extLst>
              <a:ext uri="{FF2B5EF4-FFF2-40B4-BE49-F238E27FC236}">
                <a16:creationId xmlns:a16="http://schemas.microsoft.com/office/drawing/2014/main" id="{4C455BF4-7F4E-222D-3711-061C68D38175}"/>
              </a:ext>
            </a:extLst>
          </p:cNvPr>
          <p:cNvGrpSpPr/>
          <p:nvPr/>
        </p:nvGrpSpPr>
        <p:grpSpPr>
          <a:xfrm>
            <a:off x="6467325" y="1922850"/>
            <a:ext cx="5621869" cy="4299619"/>
            <a:chOff x="6254881" y="1848135"/>
            <a:chExt cx="5818588" cy="4450070"/>
          </a:xfrm>
        </p:grpSpPr>
        <p:grpSp>
          <p:nvGrpSpPr>
            <p:cNvPr id="8" name="Group 7">
              <a:extLst>
                <a:ext uri="{FF2B5EF4-FFF2-40B4-BE49-F238E27FC236}">
                  <a16:creationId xmlns:a16="http://schemas.microsoft.com/office/drawing/2014/main" id="{3CAA6578-6795-A760-FFD8-7FBB7E589C63}"/>
                </a:ext>
              </a:extLst>
            </p:cNvPr>
            <p:cNvGrpSpPr/>
            <p:nvPr/>
          </p:nvGrpSpPr>
          <p:grpSpPr>
            <a:xfrm>
              <a:off x="6254881" y="1848135"/>
              <a:ext cx="5818588" cy="4450070"/>
              <a:chOff x="6273340" y="1243335"/>
              <a:chExt cx="5818588" cy="4450070"/>
            </a:xfrm>
          </p:grpSpPr>
          <p:sp>
            <p:nvSpPr>
              <p:cNvPr id="9" name="TextBox 8">
                <a:extLst>
                  <a:ext uri="{FF2B5EF4-FFF2-40B4-BE49-F238E27FC236}">
                    <a16:creationId xmlns:a16="http://schemas.microsoft.com/office/drawing/2014/main" id="{56A78927-2D36-95C7-2ACB-4037D777E15A}"/>
                  </a:ext>
                </a:extLst>
              </p:cNvPr>
              <p:cNvSpPr txBox="1"/>
              <p:nvPr/>
            </p:nvSpPr>
            <p:spPr>
              <a:xfrm>
                <a:off x="10871722" y="2108124"/>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Discrete</a:t>
                </a:r>
              </a:p>
            </p:txBody>
          </p:sp>
          <p:sp>
            <p:nvSpPr>
              <p:cNvPr id="10" name="TextBox 9">
                <a:extLst>
                  <a:ext uri="{FF2B5EF4-FFF2-40B4-BE49-F238E27FC236}">
                    <a16:creationId xmlns:a16="http://schemas.microsoft.com/office/drawing/2014/main" id="{A6DA5505-8134-EF56-83EE-D39DA325E43F}"/>
                  </a:ext>
                </a:extLst>
              </p:cNvPr>
              <p:cNvSpPr txBox="1"/>
              <p:nvPr/>
            </p:nvSpPr>
            <p:spPr>
              <a:xfrm>
                <a:off x="10871722" y="3345832"/>
                <a:ext cx="7761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Batch</a:t>
                </a:r>
                <a:b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Hybrid</a:t>
                </a:r>
              </a:p>
            </p:txBody>
          </p:sp>
          <p:sp>
            <p:nvSpPr>
              <p:cNvPr id="11" name="TextBox 10">
                <a:extLst>
                  <a:ext uri="{FF2B5EF4-FFF2-40B4-BE49-F238E27FC236}">
                    <a16:creationId xmlns:a16="http://schemas.microsoft.com/office/drawing/2014/main" id="{2A8C9BC7-612F-B080-58AA-3A7E976844C3}"/>
                  </a:ext>
                </a:extLst>
              </p:cNvPr>
              <p:cNvSpPr txBox="1"/>
              <p:nvPr/>
            </p:nvSpPr>
            <p:spPr>
              <a:xfrm>
                <a:off x="10871722" y="4690116"/>
                <a:ext cx="12202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Continuous</a:t>
                </a:r>
                <a:b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Process</a:t>
                </a:r>
              </a:p>
            </p:txBody>
          </p:sp>
          <p:sp>
            <p:nvSpPr>
              <p:cNvPr id="12" name="TextBox 11">
                <a:extLst>
                  <a:ext uri="{FF2B5EF4-FFF2-40B4-BE49-F238E27FC236}">
                    <a16:creationId xmlns:a16="http://schemas.microsoft.com/office/drawing/2014/main" id="{E280CF26-1F53-A215-D537-C3A3B3500728}"/>
                  </a:ext>
                </a:extLst>
              </p:cNvPr>
              <p:cNvSpPr txBox="1"/>
              <p:nvPr/>
            </p:nvSpPr>
            <p:spPr>
              <a:xfrm>
                <a:off x="8179359" y="1243335"/>
                <a:ext cx="6934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MTO</a:t>
                </a:r>
              </a:p>
            </p:txBody>
          </p:sp>
          <p:sp>
            <p:nvSpPr>
              <p:cNvPr id="13" name="TextBox 12">
                <a:extLst>
                  <a:ext uri="{FF2B5EF4-FFF2-40B4-BE49-F238E27FC236}">
                    <a16:creationId xmlns:a16="http://schemas.microsoft.com/office/drawing/2014/main" id="{6E5D2DFB-4BA5-ED72-DFF0-C7EE99604512}"/>
                  </a:ext>
                </a:extLst>
              </p:cNvPr>
              <p:cNvSpPr txBox="1"/>
              <p:nvPr/>
            </p:nvSpPr>
            <p:spPr>
              <a:xfrm>
                <a:off x="9691932" y="1243335"/>
                <a:ext cx="6719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MTS</a:t>
                </a:r>
              </a:p>
            </p:txBody>
          </p:sp>
          <p:sp>
            <p:nvSpPr>
              <p:cNvPr id="14" name="Rectangle 13">
                <a:extLst>
                  <a:ext uri="{FF2B5EF4-FFF2-40B4-BE49-F238E27FC236}">
                    <a16:creationId xmlns:a16="http://schemas.microsoft.com/office/drawing/2014/main" id="{1D8E88CF-5B70-BAD9-D5E9-C2DA319EBD96}"/>
                  </a:ext>
                </a:extLst>
              </p:cNvPr>
              <p:cNvSpPr/>
              <p:nvPr/>
            </p:nvSpPr>
            <p:spPr>
              <a:xfrm>
                <a:off x="6273341"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F3AA26-518B-9413-30DD-A007DDBF03B0}"/>
                  </a:ext>
                </a:extLst>
              </p:cNvPr>
              <p:cNvSpPr/>
              <p:nvPr/>
            </p:nvSpPr>
            <p:spPr>
              <a:xfrm>
                <a:off x="6273340"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010B272-62EA-9103-A359-1FD0798F40D4}"/>
                  </a:ext>
                </a:extLst>
              </p:cNvPr>
              <p:cNvSpPr/>
              <p:nvPr/>
            </p:nvSpPr>
            <p:spPr>
              <a:xfrm>
                <a:off x="6273340"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2EE932B-3A43-4C5F-53C9-716D515583E8}"/>
                  </a:ext>
                </a:extLst>
              </p:cNvPr>
              <p:cNvSpPr/>
              <p:nvPr/>
            </p:nvSpPr>
            <p:spPr>
              <a:xfrm>
                <a:off x="7775173"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8F9689F-52FA-9AA8-9D43-8482A5667685}"/>
                  </a:ext>
                </a:extLst>
              </p:cNvPr>
              <p:cNvSpPr/>
              <p:nvPr/>
            </p:nvSpPr>
            <p:spPr>
              <a:xfrm>
                <a:off x="7775172"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CA7A6EB-3241-3744-F412-80A050EF0A3E}"/>
                  </a:ext>
                </a:extLst>
              </p:cNvPr>
              <p:cNvSpPr/>
              <p:nvPr/>
            </p:nvSpPr>
            <p:spPr>
              <a:xfrm>
                <a:off x="7775172"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CFEEB72-7D16-903A-8052-B13594F56C3E}"/>
                  </a:ext>
                </a:extLst>
              </p:cNvPr>
              <p:cNvSpPr/>
              <p:nvPr/>
            </p:nvSpPr>
            <p:spPr>
              <a:xfrm>
                <a:off x="9277005"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86B0A48D-35FD-C450-565E-C4ECA8AF135B}"/>
                  </a:ext>
                </a:extLst>
              </p:cNvPr>
              <p:cNvSpPr/>
              <p:nvPr/>
            </p:nvSpPr>
            <p:spPr>
              <a:xfrm>
                <a:off x="9277005"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896F372-6AC4-67CD-747F-CE800BEB8476}"/>
                  </a:ext>
                </a:extLst>
              </p:cNvPr>
              <p:cNvSpPr/>
              <p:nvPr/>
            </p:nvSpPr>
            <p:spPr>
              <a:xfrm>
                <a:off x="9277004"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BF0FB70-14C7-0F5D-C829-5AEEDB4FB377}"/>
                  </a:ext>
                </a:extLst>
              </p:cNvPr>
              <p:cNvSpPr txBox="1"/>
              <p:nvPr/>
            </p:nvSpPr>
            <p:spPr>
              <a:xfrm>
                <a:off x="6696762" y="1243335"/>
                <a:ext cx="65498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ETO</a:t>
                </a:r>
              </a:p>
            </p:txBody>
          </p:sp>
        </p:grpSp>
        <p:sp>
          <p:nvSpPr>
            <p:cNvPr id="32" name="Oval 31">
              <a:extLst>
                <a:ext uri="{FF2B5EF4-FFF2-40B4-BE49-F238E27FC236}">
                  <a16:creationId xmlns:a16="http://schemas.microsoft.com/office/drawing/2014/main" id="{07798E1E-8366-3E95-4C26-C89749BE4CC7}"/>
                </a:ext>
              </a:extLst>
            </p:cNvPr>
            <p:cNvSpPr/>
            <p:nvPr/>
          </p:nvSpPr>
          <p:spPr>
            <a:xfrm>
              <a:off x="6677477" y="2569683"/>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p>
          </p:txBody>
        </p:sp>
        <p:sp>
          <p:nvSpPr>
            <p:cNvPr id="33" name="Oval 32">
              <a:extLst>
                <a:ext uri="{FF2B5EF4-FFF2-40B4-BE49-F238E27FC236}">
                  <a16:creationId xmlns:a16="http://schemas.microsoft.com/office/drawing/2014/main" id="{CC8C7318-9A6F-110D-C330-C1210470F54A}"/>
                </a:ext>
              </a:extLst>
            </p:cNvPr>
            <p:cNvSpPr/>
            <p:nvPr/>
          </p:nvSpPr>
          <p:spPr>
            <a:xfrm>
              <a:off x="8184544" y="2569683"/>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p>
          </p:txBody>
        </p:sp>
        <p:sp>
          <p:nvSpPr>
            <p:cNvPr id="34" name="Oval 33">
              <a:extLst>
                <a:ext uri="{FF2B5EF4-FFF2-40B4-BE49-F238E27FC236}">
                  <a16:creationId xmlns:a16="http://schemas.microsoft.com/office/drawing/2014/main" id="{A1ECFE07-E13E-0DC2-E193-93AFEAE07835}"/>
                </a:ext>
              </a:extLst>
            </p:cNvPr>
            <p:cNvSpPr/>
            <p:nvPr/>
          </p:nvSpPr>
          <p:spPr>
            <a:xfrm>
              <a:off x="9691610" y="2569683"/>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p>
          </p:txBody>
        </p:sp>
        <p:sp>
          <p:nvSpPr>
            <p:cNvPr id="35" name="Oval 34">
              <a:extLst>
                <a:ext uri="{FF2B5EF4-FFF2-40B4-BE49-F238E27FC236}">
                  <a16:creationId xmlns:a16="http://schemas.microsoft.com/office/drawing/2014/main" id="{0FE60CB2-B558-A485-8FBA-FBF6CE8A7C82}"/>
                </a:ext>
              </a:extLst>
            </p:cNvPr>
            <p:cNvSpPr/>
            <p:nvPr/>
          </p:nvSpPr>
          <p:spPr>
            <a:xfrm>
              <a:off x="6677477" y="3907416"/>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4</a:t>
              </a:r>
            </a:p>
          </p:txBody>
        </p:sp>
        <p:sp>
          <p:nvSpPr>
            <p:cNvPr id="36" name="Oval 35">
              <a:extLst>
                <a:ext uri="{FF2B5EF4-FFF2-40B4-BE49-F238E27FC236}">
                  <a16:creationId xmlns:a16="http://schemas.microsoft.com/office/drawing/2014/main" id="{1D8F8A36-AF4F-0559-53AC-0D9C53514293}"/>
                </a:ext>
              </a:extLst>
            </p:cNvPr>
            <p:cNvSpPr/>
            <p:nvPr/>
          </p:nvSpPr>
          <p:spPr>
            <a:xfrm>
              <a:off x="8184544" y="3907416"/>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a:t>
              </a:r>
            </a:p>
          </p:txBody>
        </p:sp>
        <p:sp>
          <p:nvSpPr>
            <p:cNvPr id="37" name="Oval 36">
              <a:extLst>
                <a:ext uri="{FF2B5EF4-FFF2-40B4-BE49-F238E27FC236}">
                  <a16:creationId xmlns:a16="http://schemas.microsoft.com/office/drawing/2014/main" id="{81232EC8-9486-9E62-8CB6-6CD5003BAD71}"/>
                </a:ext>
              </a:extLst>
            </p:cNvPr>
            <p:cNvSpPr/>
            <p:nvPr/>
          </p:nvSpPr>
          <p:spPr>
            <a:xfrm>
              <a:off x="9691610" y="3907416"/>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6</a:t>
              </a:r>
            </a:p>
          </p:txBody>
        </p:sp>
        <p:sp>
          <p:nvSpPr>
            <p:cNvPr id="38" name="Oval 37">
              <a:extLst>
                <a:ext uri="{FF2B5EF4-FFF2-40B4-BE49-F238E27FC236}">
                  <a16:creationId xmlns:a16="http://schemas.microsoft.com/office/drawing/2014/main" id="{3B1CFE9E-A859-347F-E31B-E71B7189F9A6}"/>
                </a:ext>
              </a:extLst>
            </p:cNvPr>
            <p:cNvSpPr/>
            <p:nvPr/>
          </p:nvSpPr>
          <p:spPr>
            <a:xfrm>
              <a:off x="6677477" y="5279016"/>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7</a:t>
              </a:r>
            </a:p>
          </p:txBody>
        </p:sp>
        <p:sp>
          <p:nvSpPr>
            <p:cNvPr id="39" name="Oval 38">
              <a:extLst>
                <a:ext uri="{FF2B5EF4-FFF2-40B4-BE49-F238E27FC236}">
                  <a16:creationId xmlns:a16="http://schemas.microsoft.com/office/drawing/2014/main" id="{197276B7-2BFD-637E-88BE-4202BCD0E68F}"/>
                </a:ext>
              </a:extLst>
            </p:cNvPr>
            <p:cNvSpPr/>
            <p:nvPr/>
          </p:nvSpPr>
          <p:spPr>
            <a:xfrm>
              <a:off x="8184544" y="5279016"/>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8</a:t>
              </a:r>
            </a:p>
          </p:txBody>
        </p:sp>
        <p:sp>
          <p:nvSpPr>
            <p:cNvPr id="40" name="Oval 39">
              <a:extLst>
                <a:ext uri="{FF2B5EF4-FFF2-40B4-BE49-F238E27FC236}">
                  <a16:creationId xmlns:a16="http://schemas.microsoft.com/office/drawing/2014/main" id="{2DAB554B-6010-8303-DBE4-34C4ED4BA8EE}"/>
                </a:ext>
              </a:extLst>
            </p:cNvPr>
            <p:cNvSpPr/>
            <p:nvPr/>
          </p:nvSpPr>
          <p:spPr>
            <a:xfrm>
              <a:off x="9691610" y="5279016"/>
              <a:ext cx="655814" cy="6558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9</a:t>
              </a:r>
            </a:p>
          </p:txBody>
        </p:sp>
      </p:grpSp>
      <p:sp>
        <p:nvSpPr>
          <p:cNvPr id="42" name="TextBox 41">
            <a:extLst>
              <a:ext uri="{FF2B5EF4-FFF2-40B4-BE49-F238E27FC236}">
                <a16:creationId xmlns:a16="http://schemas.microsoft.com/office/drawing/2014/main" id="{7236FCDF-96F8-FEEE-0749-619E8329BCBF}"/>
              </a:ext>
            </a:extLst>
          </p:cNvPr>
          <p:cNvSpPr txBox="1"/>
          <p:nvPr/>
        </p:nvSpPr>
        <p:spPr>
          <a:xfrm>
            <a:off x="228156" y="3878749"/>
            <a:ext cx="6103705" cy="1231106"/>
          </a:xfrm>
          <a:prstGeom prst="rect">
            <a:avLst/>
          </a:prstGeom>
          <a:noFill/>
        </p:spPr>
        <p:txBody>
          <a:bodyPr wrap="square">
            <a:spAutoFit/>
          </a:bodyPr>
          <a:lstStyle/>
          <a:p>
            <a:pPr marL="115887" lvl="1">
              <a:spcAft>
                <a:spcPts val="600"/>
              </a:spcAft>
              <a:buClr>
                <a:schemeClr val="accent4"/>
              </a:buClr>
              <a:tabLst>
                <a:tab pos="384175" algn="l"/>
              </a:tabLst>
            </a:pPr>
            <a:r>
              <a:rPr lang="en-US" sz="1600" b="1" dirty="0"/>
              <a:t>Of the 9 Combinations (with hybrids)…</a:t>
            </a:r>
          </a:p>
          <a:p>
            <a:pPr marL="401637" lvl="1" indent="-285750">
              <a:spcAft>
                <a:spcPts val="600"/>
              </a:spcAft>
              <a:buClr>
                <a:schemeClr val="accent4"/>
              </a:buClr>
              <a:buFont typeface=".Apple Color Emoji UI"/>
              <a:buChar char="✅"/>
              <a:tabLst>
                <a:tab pos="384175" algn="l"/>
              </a:tabLst>
            </a:pPr>
            <a:r>
              <a:rPr lang="en-US" sz="1600" dirty="0"/>
              <a:t>Each have a specific set of business processes and rules</a:t>
            </a:r>
          </a:p>
          <a:p>
            <a:pPr marL="401637" lvl="1" indent="-285750">
              <a:spcAft>
                <a:spcPts val="600"/>
              </a:spcAft>
              <a:buClr>
                <a:schemeClr val="accent4"/>
              </a:buClr>
              <a:buFont typeface=".Apple Color Emoji UI"/>
              <a:buChar char="✅"/>
              <a:tabLst>
                <a:tab pos="384175" algn="l"/>
              </a:tabLst>
            </a:pPr>
            <a:r>
              <a:rPr lang="en-US" sz="1600" dirty="0"/>
              <a:t>Contributors: Legacy, Speed, Volume, Co. Size, </a:t>
            </a:r>
            <a:br>
              <a:rPr lang="en-US" sz="1600" dirty="0"/>
            </a:br>
            <a:r>
              <a:rPr lang="en-US" sz="1600" dirty="0"/>
              <a:t>Compliance, SKU Count, Variability…</a:t>
            </a:r>
          </a:p>
        </p:txBody>
      </p:sp>
      <p:sp>
        <p:nvSpPr>
          <p:cNvPr id="26" name="Text Placeholder 3">
            <a:extLst>
              <a:ext uri="{FF2B5EF4-FFF2-40B4-BE49-F238E27FC236}">
                <a16:creationId xmlns:a16="http://schemas.microsoft.com/office/drawing/2014/main" id="{7FAF767C-0BE4-3172-E31B-F7F606523220}"/>
              </a:ext>
            </a:extLst>
          </p:cNvPr>
          <p:cNvSpPr>
            <a:spLocks noGrp="1"/>
          </p:cNvSpPr>
          <p:nvPr>
            <p:ph type="body" sz="quarter" idx="14"/>
          </p:nvPr>
        </p:nvSpPr>
        <p:spPr>
          <a:xfrm>
            <a:off x="276226" y="2205839"/>
            <a:ext cx="5924936" cy="1383502"/>
          </a:xfrm>
        </p:spPr>
        <p:txBody>
          <a:bodyPr numCol="2"/>
          <a:lstStyle/>
          <a:p>
            <a:pPr marL="400050" indent="-284163">
              <a:buFont typeface="Arial" panose="020B0604020202020204" pitchFamily="34" charset="0"/>
              <a:buNone/>
              <a:tabLst>
                <a:tab pos="384175" algn="l"/>
              </a:tabLst>
            </a:pPr>
            <a:r>
              <a:rPr lang="en-US" sz="1600" b="1" dirty="0"/>
              <a:t>Production Types</a:t>
            </a:r>
          </a:p>
          <a:p>
            <a:pPr marL="400050" lvl="1" indent="-284163">
              <a:tabLst>
                <a:tab pos="384175" algn="l"/>
              </a:tabLst>
            </a:pPr>
            <a:r>
              <a:rPr lang="en-US" sz="1600" dirty="0"/>
              <a:t>Discrete Manufacturing</a:t>
            </a:r>
          </a:p>
          <a:p>
            <a:pPr marL="400050" lvl="1" indent="-284163">
              <a:tabLst>
                <a:tab pos="384175" algn="l"/>
              </a:tabLst>
            </a:pPr>
            <a:r>
              <a:rPr lang="en-US" sz="1600" dirty="0"/>
              <a:t>Batch/Hybrid Processing</a:t>
            </a:r>
          </a:p>
          <a:p>
            <a:pPr marL="400050" lvl="1" indent="-284163">
              <a:tabLst>
                <a:tab pos="384175" algn="l"/>
              </a:tabLst>
            </a:pPr>
            <a:r>
              <a:rPr lang="en-US" sz="1600" dirty="0"/>
              <a:t>Continuous Processing</a:t>
            </a:r>
          </a:p>
          <a:p>
            <a:pPr marL="400050" indent="-284163">
              <a:buFont typeface="Arial" panose="020B0604020202020204" pitchFamily="34" charset="0"/>
              <a:buNone/>
              <a:tabLst>
                <a:tab pos="384175" algn="l"/>
              </a:tabLst>
            </a:pPr>
            <a:r>
              <a:rPr lang="en-US" sz="1600" b="1" dirty="0"/>
              <a:t>Work Order Types</a:t>
            </a:r>
          </a:p>
          <a:p>
            <a:pPr marL="400050" lvl="1" indent="-284163">
              <a:tabLst>
                <a:tab pos="384175" algn="l"/>
              </a:tabLst>
            </a:pPr>
            <a:r>
              <a:rPr lang="en-US" sz="1600" dirty="0"/>
              <a:t>Engineer-to-Order (ETO)</a:t>
            </a:r>
          </a:p>
          <a:p>
            <a:pPr marL="400050" lvl="1" indent="-284163">
              <a:tabLst>
                <a:tab pos="384175" algn="l"/>
              </a:tabLst>
            </a:pPr>
            <a:r>
              <a:rPr lang="en-US" sz="1600" dirty="0"/>
              <a:t>Make-to-Order (MTO)</a:t>
            </a:r>
          </a:p>
          <a:p>
            <a:pPr marL="400050" lvl="1" indent="-284163">
              <a:tabLst>
                <a:tab pos="384175" algn="l"/>
              </a:tabLst>
            </a:pPr>
            <a:r>
              <a:rPr lang="en-US" sz="1600" dirty="0"/>
              <a:t>Make-to-Stock (MTS)</a:t>
            </a:r>
          </a:p>
        </p:txBody>
      </p:sp>
    </p:spTree>
    <p:extLst>
      <p:ext uri="{BB962C8B-B14F-4D97-AF65-F5344CB8AC3E}">
        <p14:creationId xmlns:p14="http://schemas.microsoft.com/office/powerpoint/2010/main" val="187442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96D2D445-6FB3-BFC5-CDE7-1F62119B92F2}"/>
              </a:ext>
            </a:extLst>
          </p:cNvPr>
          <p:cNvSpPr>
            <a:spLocks noGrp="1"/>
          </p:cNvSpPr>
          <p:nvPr>
            <p:ph type="title"/>
          </p:nvPr>
        </p:nvSpPr>
        <p:spPr>
          <a:xfrm>
            <a:off x="275757" y="189470"/>
            <a:ext cx="11649543" cy="597101"/>
          </a:xfrm>
        </p:spPr>
        <p:txBody>
          <a:bodyPr>
            <a:normAutofit/>
          </a:bodyPr>
          <a:lstStyle/>
          <a:p>
            <a:r>
              <a:rPr lang="en-US" sz="2000" b="1" dirty="0">
                <a:solidFill>
                  <a:schemeClr val="accent4"/>
                </a:solidFill>
              </a:rPr>
              <a:t>Manufacturing Systems Complexities</a:t>
            </a:r>
          </a:p>
        </p:txBody>
      </p:sp>
      <p:sp>
        <p:nvSpPr>
          <p:cNvPr id="3" name="Slide Number Placeholder 2">
            <a:extLst>
              <a:ext uri="{FF2B5EF4-FFF2-40B4-BE49-F238E27FC236}">
                <a16:creationId xmlns:a16="http://schemas.microsoft.com/office/drawing/2014/main" id="{836AA691-B8FF-403F-5B99-B95C79D92B73}"/>
              </a:ext>
            </a:extLst>
          </p:cNvPr>
          <p:cNvSpPr>
            <a:spLocks noGrp="1"/>
          </p:cNvSpPr>
          <p:nvPr>
            <p:ph type="sldNum" sz="quarter" idx="4"/>
          </p:nvPr>
        </p:nvSpPr>
        <p:spPr/>
        <p:txBody>
          <a:bodyPr/>
          <a:lstStyle/>
          <a:p>
            <a:fld id="{E3813BF9-5145-4417-B95D-FA8627973885}" type="slidenum">
              <a:rPr lang="en-US" smtClean="0"/>
              <a:pPr/>
              <a:t>7</a:t>
            </a:fld>
            <a:endParaRPr lang="en-US"/>
          </a:p>
        </p:txBody>
      </p:sp>
      <p:sp>
        <p:nvSpPr>
          <p:cNvPr id="7" name="Text Placeholder 3">
            <a:extLst>
              <a:ext uri="{FF2B5EF4-FFF2-40B4-BE49-F238E27FC236}">
                <a16:creationId xmlns:a16="http://schemas.microsoft.com/office/drawing/2014/main" id="{BC2F3274-B430-4426-7365-8D3D0A7FC13B}"/>
              </a:ext>
            </a:extLst>
          </p:cNvPr>
          <p:cNvSpPr>
            <a:spLocks noGrp="1"/>
          </p:cNvSpPr>
          <p:nvPr>
            <p:ph type="body" sz="quarter" idx="13"/>
          </p:nvPr>
        </p:nvSpPr>
        <p:spPr>
          <a:xfrm>
            <a:off x="275757" y="676115"/>
            <a:ext cx="12136376" cy="467301"/>
          </a:xfrm>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spc="-90" dirty="0">
                <a:latin typeface="+mj-lt"/>
                <a:cs typeface="Calibri" panose="020F0502020204030204" pitchFamily="34" charset="0"/>
              </a:rPr>
              <a:t>Automation &amp; control strategies </a:t>
            </a:r>
            <a:r>
              <a:rPr lang="en-US" sz="3600" b="1" spc="-90" dirty="0">
                <a:latin typeface="+mj-lt"/>
                <a:cs typeface="Calibri" panose="020F0502020204030204" pitchFamily="34" charset="0"/>
              </a:rPr>
              <a:t>vary by production type</a:t>
            </a:r>
            <a:endParaRPr kumimoji="0" lang="en-US" sz="3600" b="1" i="0" u="none" strike="noStrike" kern="1200" cap="none" spc="-90" normalizeH="0" noProof="0" dirty="0">
              <a:ln>
                <a:noFill/>
              </a:ln>
              <a:effectLst/>
              <a:uLnTx/>
              <a:uFillTx/>
              <a:latin typeface="+mj-lt"/>
              <a:cs typeface="Calibri" panose="020F0502020204030204" pitchFamily="34" charset="0"/>
            </a:endParaRPr>
          </a:p>
        </p:txBody>
      </p:sp>
      <p:grpSp>
        <p:nvGrpSpPr>
          <p:cNvPr id="8" name="Group 7">
            <a:extLst>
              <a:ext uri="{FF2B5EF4-FFF2-40B4-BE49-F238E27FC236}">
                <a16:creationId xmlns:a16="http://schemas.microsoft.com/office/drawing/2014/main" id="{3CAA6578-6795-A760-FFD8-7FBB7E589C63}"/>
              </a:ext>
            </a:extLst>
          </p:cNvPr>
          <p:cNvGrpSpPr/>
          <p:nvPr/>
        </p:nvGrpSpPr>
        <p:grpSpPr>
          <a:xfrm>
            <a:off x="6467325" y="1922850"/>
            <a:ext cx="5621869" cy="4299619"/>
            <a:chOff x="6273340" y="1243335"/>
            <a:chExt cx="5818588" cy="4450070"/>
          </a:xfrm>
        </p:grpSpPr>
        <p:sp>
          <p:nvSpPr>
            <p:cNvPr id="9" name="TextBox 8">
              <a:extLst>
                <a:ext uri="{FF2B5EF4-FFF2-40B4-BE49-F238E27FC236}">
                  <a16:creationId xmlns:a16="http://schemas.microsoft.com/office/drawing/2014/main" id="{56A78927-2D36-95C7-2ACB-4037D777E15A}"/>
                </a:ext>
              </a:extLst>
            </p:cNvPr>
            <p:cNvSpPr txBox="1"/>
            <p:nvPr/>
          </p:nvSpPr>
          <p:spPr>
            <a:xfrm>
              <a:off x="10871722" y="2108124"/>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Discrete</a:t>
              </a:r>
            </a:p>
          </p:txBody>
        </p:sp>
        <p:sp>
          <p:nvSpPr>
            <p:cNvPr id="10" name="TextBox 9">
              <a:extLst>
                <a:ext uri="{FF2B5EF4-FFF2-40B4-BE49-F238E27FC236}">
                  <a16:creationId xmlns:a16="http://schemas.microsoft.com/office/drawing/2014/main" id="{A6DA5505-8134-EF56-83EE-D39DA325E43F}"/>
                </a:ext>
              </a:extLst>
            </p:cNvPr>
            <p:cNvSpPr txBox="1"/>
            <p:nvPr/>
          </p:nvSpPr>
          <p:spPr>
            <a:xfrm>
              <a:off x="10871722" y="3345832"/>
              <a:ext cx="7761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Batch</a:t>
              </a:r>
              <a:b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Hybrid</a:t>
              </a:r>
            </a:p>
          </p:txBody>
        </p:sp>
        <p:sp>
          <p:nvSpPr>
            <p:cNvPr id="11" name="TextBox 10">
              <a:extLst>
                <a:ext uri="{FF2B5EF4-FFF2-40B4-BE49-F238E27FC236}">
                  <a16:creationId xmlns:a16="http://schemas.microsoft.com/office/drawing/2014/main" id="{2A8C9BC7-612F-B080-58AA-3A7E976844C3}"/>
                </a:ext>
              </a:extLst>
            </p:cNvPr>
            <p:cNvSpPr txBox="1"/>
            <p:nvPr/>
          </p:nvSpPr>
          <p:spPr>
            <a:xfrm>
              <a:off x="10871722" y="4690116"/>
              <a:ext cx="12202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Continuous</a:t>
              </a:r>
              <a:b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Process</a:t>
              </a:r>
            </a:p>
          </p:txBody>
        </p:sp>
        <p:sp>
          <p:nvSpPr>
            <p:cNvPr id="12" name="TextBox 11">
              <a:extLst>
                <a:ext uri="{FF2B5EF4-FFF2-40B4-BE49-F238E27FC236}">
                  <a16:creationId xmlns:a16="http://schemas.microsoft.com/office/drawing/2014/main" id="{E280CF26-1F53-A215-D537-C3A3B3500728}"/>
                </a:ext>
              </a:extLst>
            </p:cNvPr>
            <p:cNvSpPr txBox="1"/>
            <p:nvPr/>
          </p:nvSpPr>
          <p:spPr>
            <a:xfrm>
              <a:off x="8179359" y="1243335"/>
              <a:ext cx="6934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MTO</a:t>
              </a:r>
            </a:p>
          </p:txBody>
        </p:sp>
        <p:sp>
          <p:nvSpPr>
            <p:cNvPr id="13" name="TextBox 12">
              <a:extLst>
                <a:ext uri="{FF2B5EF4-FFF2-40B4-BE49-F238E27FC236}">
                  <a16:creationId xmlns:a16="http://schemas.microsoft.com/office/drawing/2014/main" id="{6E5D2DFB-4BA5-ED72-DFF0-C7EE99604512}"/>
                </a:ext>
              </a:extLst>
            </p:cNvPr>
            <p:cNvSpPr txBox="1"/>
            <p:nvPr/>
          </p:nvSpPr>
          <p:spPr>
            <a:xfrm>
              <a:off x="9691932" y="1243335"/>
              <a:ext cx="6719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MTS</a:t>
              </a:r>
            </a:p>
          </p:txBody>
        </p:sp>
        <p:sp>
          <p:nvSpPr>
            <p:cNvPr id="14" name="Rectangle 13">
              <a:extLst>
                <a:ext uri="{FF2B5EF4-FFF2-40B4-BE49-F238E27FC236}">
                  <a16:creationId xmlns:a16="http://schemas.microsoft.com/office/drawing/2014/main" id="{1D8E88CF-5B70-BAD9-D5E9-C2DA319EBD96}"/>
                </a:ext>
              </a:extLst>
            </p:cNvPr>
            <p:cNvSpPr/>
            <p:nvPr/>
          </p:nvSpPr>
          <p:spPr>
            <a:xfrm>
              <a:off x="6273341"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3200" b="1" i="0" u="none" strike="noStrike" kern="1200" cap="none" spc="0" normalizeH="0" baseline="0" noProof="0" dirty="0">
                  <a:ln>
                    <a:noFill/>
                  </a:ln>
                  <a:solidFill>
                    <a:schemeClr val="accent4"/>
                  </a:solidFill>
                  <a:effectLst/>
                  <a:uLnTx/>
                  <a:uFillTx/>
                  <a:latin typeface="+mj-lt"/>
                  <a:ea typeface="+mn-ea"/>
                  <a:cs typeface="Calibri" panose="020F0502020204030204" pitchFamily="34" charset="0"/>
                </a:rPr>
                <a:t>CNC</a:t>
              </a:r>
            </a:p>
          </p:txBody>
        </p:sp>
        <p:sp>
          <p:nvSpPr>
            <p:cNvPr id="15" name="Rectangle 14">
              <a:extLst>
                <a:ext uri="{FF2B5EF4-FFF2-40B4-BE49-F238E27FC236}">
                  <a16:creationId xmlns:a16="http://schemas.microsoft.com/office/drawing/2014/main" id="{E6F3AA26-518B-9413-30DD-A007DDBF03B0}"/>
                </a:ext>
              </a:extLst>
            </p:cNvPr>
            <p:cNvSpPr/>
            <p:nvPr/>
          </p:nvSpPr>
          <p:spPr>
            <a:xfrm>
              <a:off x="6273340"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14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PLC</a:t>
              </a:r>
            </a:p>
            <a:p>
              <a:pPr algn="ctr">
                <a:defRPr/>
              </a:pPr>
              <a:r>
                <a:rPr lang="en-US" sz="2400" b="1" dirty="0">
                  <a:solidFill>
                    <a:schemeClr val="accent4"/>
                  </a:solidFill>
                  <a:latin typeface="Arial" panose="020B0604020202020204" pitchFamily="34" charset="0"/>
                  <a:cs typeface="Arial" panose="020B0604020202020204" pitchFamily="34" charset="0"/>
                </a:rPr>
                <a:t>DCS</a:t>
              </a:r>
              <a:endParaRPr kumimoji="0" lang="en-US" sz="24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010B272-62EA-9103-A359-1FD0798F40D4}"/>
                </a:ext>
              </a:extLst>
            </p:cNvPr>
            <p:cNvSpPr/>
            <p:nvPr/>
          </p:nvSpPr>
          <p:spPr>
            <a:xfrm>
              <a:off x="6273340"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accent4"/>
                  </a:solidFill>
                  <a:effectLst/>
                  <a:uLnTx/>
                  <a:uFillTx/>
                  <a:latin typeface="+mj-lt"/>
                  <a:ea typeface="+mn-ea"/>
                  <a:cs typeface="Calibri" panose="020F0502020204030204" pitchFamily="34" charset="0"/>
                </a:rPr>
                <a:t>DCS</a:t>
              </a: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2EE932B-3A43-4C5F-53C9-716D515583E8}"/>
                </a:ext>
              </a:extLst>
            </p:cNvPr>
            <p:cNvSpPr/>
            <p:nvPr/>
          </p:nvSpPr>
          <p:spPr>
            <a:xfrm>
              <a:off x="7775173"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24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PLC</a:t>
              </a:r>
            </a:p>
            <a:p>
              <a:pPr algn="ctr">
                <a:defRPr/>
              </a:pPr>
              <a:r>
                <a:rPr kumimoji="0" lang="en-US" sz="14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CNC</a:t>
              </a:r>
            </a:p>
          </p:txBody>
        </p:sp>
        <p:sp>
          <p:nvSpPr>
            <p:cNvPr id="18" name="Rectangle 17">
              <a:extLst>
                <a:ext uri="{FF2B5EF4-FFF2-40B4-BE49-F238E27FC236}">
                  <a16:creationId xmlns:a16="http://schemas.microsoft.com/office/drawing/2014/main" id="{E8F9689F-52FA-9AA8-9D43-8482A5667685}"/>
                </a:ext>
              </a:extLst>
            </p:cNvPr>
            <p:cNvSpPr/>
            <p:nvPr/>
          </p:nvSpPr>
          <p:spPr>
            <a:xfrm>
              <a:off x="7775172"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20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PLC</a:t>
              </a:r>
            </a:p>
            <a:p>
              <a:pPr algn="ctr">
                <a:defRPr/>
              </a:pPr>
              <a:r>
                <a:rPr lang="en-US" sz="2000" b="1" dirty="0">
                  <a:solidFill>
                    <a:schemeClr val="accent4"/>
                  </a:solidFill>
                  <a:latin typeface="Arial" panose="020B0604020202020204" pitchFamily="34" charset="0"/>
                  <a:cs typeface="Arial" panose="020B0604020202020204" pitchFamily="34" charset="0"/>
                </a:rPr>
                <a:t>DCS</a:t>
              </a:r>
              <a:endParaRPr kumimoji="0" lang="en-US" sz="20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CA7A6EB-3241-3744-F412-80A050EF0A3E}"/>
                </a:ext>
              </a:extLst>
            </p:cNvPr>
            <p:cNvSpPr/>
            <p:nvPr/>
          </p:nvSpPr>
          <p:spPr>
            <a:xfrm>
              <a:off x="7775172"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3200" b="1" i="0" u="none" strike="noStrike" kern="1200" cap="none" spc="0" normalizeH="0" baseline="0" noProof="0" dirty="0">
                  <a:ln>
                    <a:noFill/>
                  </a:ln>
                  <a:solidFill>
                    <a:schemeClr val="accent4"/>
                  </a:solidFill>
                  <a:effectLst/>
                  <a:uLnTx/>
                  <a:uFillTx/>
                  <a:latin typeface="+mj-lt"/>
                  <a:ea typeface="+mn-ea"/>
                  <a:cs typeface="Calibri" panose="020F0502020204030204" pitchFamily="34" charset="0"/>
                </a:rPr>
                <a:t>DCS</a:t>
              </a: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CFEEB72-7D16-903A-8052-B13594F56C3E}"/>
                </a:ext>
              </a:extLst>
            </p:cNvPr>
            <p:cNvSpPr/>
            <p:nvPr/>
          </p:nvSpPr>
          <p:spPr>
            <a:xfrm>
              <a:off x="9277005"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3200" b="1" i="0" u="none" strike="noStrike" kern="1200" cap="none" spc="0" normalizeH="0" baseline="0" noProof="0" dirty="0">
                  <a:ln>
                    <a:noFill/>
                  </a:ln>
                  <a:solidFill>
                    <a:schemeClr val="accent4"/>
                  </a:solidFill>
                  <a:effectLst/>
                  <a:uLnTx/>
                  <a:uFillTx/>
                  <a:latin typeface="+mj-lt"/>
                  <a:ea typeface="+mn-ea"/>
                  <a:cs typeface="Calibri" panose="020F0502020204030204" pitchFamily="34" charset="0"/>
                </a:rPr>
                <a:t>PLC</a:t>
              </a:r>
              <a:endParaRPr kumimoji="0" lang="en-US" sz="3200" b="1" i="0" u="none" strike="noStrike" kern="1200" cap="none" spc="0" normalizeH="0" baseline="0" noProof="0" dirty="0">
                <a:ln>
                  <a:noFill/>
                </a:ln>
                <a:solidFill>
                  <a:schemeClr val="accent4"/>
                </a:solidFill>
                <a:effectLst/>
                <a:uLnTx/>
                <a:uFillTx/>
                <a:latin typeface="+mj-lt"/>
                <a:cs typeface="Arial" panose="020B0604020202020204" pitchFamily="34" charset="0"/>
              </a:endParaRPr>
            </a:p>
          </p:txBody>
        </p:sp>
        <p:sp>
          <p:nvSpPr>
            <p:cNvPr id="21" name="Rectangle 20">
              <a:extLst>
                <a:ext uri="{FF2B5EF4-FFF2-40B4-BE49-F238E27FC236}">
                  <a16:creationId xmlns:a16="http://schemas.microsoft.com/office/drawing/2014/main" id="{86B0A48D-35FD-C450-565E-C4ECA8AF135B}"/>
                </a:ext>
              </a:extLst>
            </p:cNvPr>
            <p:cNvSpPr/>
            <p:nvPr/>
          </p:nvSpPr>
          <p:spPr>
            <a:xfrm>
              <a:off x="9277005"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24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PLC</a:t>
              </a:r>
            </a:p>
            <a:p>
              <a:pPr algn="ctr">
                <a:defRPr/>
              </a:pPr>
              <a:r>
                <a:rPr lang="en-US" sz="1400" b="1" dirty="0">
                  <a:solidFill>
                    <a:schemeClr val="accent4"/>
                  </a:solidFill>
                  <a:latin typeface="Arial" panose="020B0604020202020204" pitchFamily="34" charset="0"/>
                  <a:cs typeface="Arial" panose="020B0604020202020204" pitchFamily="34" charset="0"/>
                </a:rPr>
                <a:t>DCS</a:t>
              </a:r>
              <a:endParaRPr kumimoji="0" lang="en-US" sz="14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896F372-6AC4-67CD-747F-CE800BEB8476}"/>
                </a:ext>
              </a:extLst>
            </p:cNvPr>
            <p:cNvSpPr/>
            <p:nvPr/>
          </p:nvSpPr>
          <p:spPr>
            <a:xfrm>
              <a:off x="9277004"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3200" b="1" i="0" u="none" strike="noStrike" kern="1200" cap="none" spc="0" normalizeH="0" baseline="0" noProof="0" dirty="0">
                  <a:ln>
                    <a:noFill/>
                  </a:ln>
                  <a:solidFill>
                    <a:schemeClr val="accent4"/>
                  </a:solidFill>
                  <a:effectLst/>
                  <a:uLnTx/>
                  <a:uFillTx/>
                  <a:latin typeface="+mj-lt"/>
                  <a:ea typeface="+mn-ea"/>
                  <a:cs typeface="Calibri" panose="020F0502020204030204" pitchFamily="34" charset="0"/>
                </a:rPr>
                <a:t>DCS</a:t>
              </a: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BF0FB70-14C7-0F5D-C829-5AEEDB4FB377}"/>
                </a:ext>
              </a:extLst>
            </p:cNvPr>
            <p:cNvSpPr txBox="1"/>
            <p:nvPr/>
          </p:nvSpPr>
          <p:spPr>
            <a:xfrm>
              <a:off x="6696762" y="1243335"/>
              <a:ext cx="65498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ETO</a:t>
              </a:r>
            </a:p>
          </p:txBody>
        </p:sp>
      </p:grpSp>
      <p:sp>
        <p:nvSpPr>
          <p:cNvPr id="42" name="TextBox 41">
            <a:extLst>
              <a:ext uri="{FF2B5EF4-FFF2-40B4-BE49-F238E27FC236}">
                <a16:creationId xmlns:a16="http://schemas.microsoft.com/office/drawing/2014/main" id="{7236FCDF-96F8-FEEE-0749-619E8329BCBF}"/>
              </a:ext>
            </a:extLst>
          </p:cNvPr>
          <p:cNvSpPr txBox="1"/>
          <p:nvPr/>
        </p:nvSpPr>
        <p:spPr>
          <a:xfrm>
            <a:off x="228156" y="3878749"/>
            <a:ext cx="6103705" cy="1231106"/>
          </a:xfrm>
          <a:prstGeom prst="rect">
            <a:avLst/>
          </a:prstGeom>
          <a:noFill/>
        </p:spPr>
        <p:txBody>
          <a:bodyPr wrap="square">
            <a:spAutoFit/>
          </a:bodyPr>
          <a:lstStyle/>
          <a:p>
            <a:pPr marL="115887" lvl="1">
              <a:spcAft>
                <a:spcPts val="600"/>
              </a:spcAft>
              <a:buClr>
                <a:schemeClr val="accent4"/>
              </a:buClr>
              <a:tabLst>
                <a:tab pos="384175" algn="l"/>
              </a:tabLst>
            </a:pPr>
            <a:r>
              <a:rPr lang="en-US" sz="1600" b="1" dirty="0"/>
              <a:t>Of the 9 Combinations (with hybrids)…</a:t>
            </a:r>
          </a:p>
          <a:p>
            <a:pPr marL="401637" lvl="1" indent="-285750">
              <a:spcAft>
                <a:spcPts val="600"/>
              </a:spcAft>
              <a:buClr>
                <a:schemeClr val="accent4"/>
              </a:buClr>
              <a:buFont typeface=".Apple Color Emoji UI"/>
              <a:buChar char="✅"/>
              <a:tabLst>
                <a:tab pos="384175" algn="l"/>
              </a:tabLst>
            </a:pPr>
            <a:r>
              <a:rPr lang="en-US" sz="1600" dirty="0"/>
              <a:t>Each have a specific set of business processes and rules</a:t>
            </a:r>
          </a:p>
          <a:p>
            <a:pPr marL="401637" lvl="1" indent="-285750">
              <a:spcAft>
                <a:spcPts val="600"/>
              </a:spcAft>
              <a:buClr>
                <a:schemeClr val="accent4"/>
              </a:buClr>
              <a:buFont typeface=".Apple Color Emoji UI"/>
              <a:buChar char="✅"/>
              <a:tabLst>
                <a:tab pos="384175" algn="l"/>
              </a:tabLst>
            </a:pPr>
            <a:r>
              <a:rPr lang="en-US" sz="1600" dirty="0"/>
              <a:t>Contributors: Legacy, Speed, Volume, Co. Size, </a:t>
            </a:r>
            <a:br>
              <a:rPr lang="en-US" sz="1600" dirty="0"/>
            </a:br>
            <a:r>
              <a:rPr lang="en-US" sz="1600" dirty="0"/>
              <a:t>Compliance, SKU Count, Variability…</a:t>
            </a:r>
          </a:p>
        </p:txBody>
      </p:sp>
      <p:sp>
        <p:nvSpPr>
          <p:cNvPr id="26" name="Text Placeholder 3">
            <a:extLst>
              <a:ext uri="{FF2B5EF4-FFF2-40B4-BE49-F238E27FC236}">
                <a16:creationId xmlns:a16="http://schemas.microsoft.com/office/drawing/2014/main" id="{7FAF767C-0BE4-3172-E31B-F7F606523220}"/>
              </a:ext>
            </a:extLst>
          </p:cNvPr>
          <p:cNvSpPr>
            <a:spLocks noGrp="1"/>
          </p:cNvSpPr>
          <p:nvPr>
            <p:ph type="body" sz="quarter" idx="14"/>
          </p:nvPr>
        </p:nvSpPr>
        <p:spPr>
          <a:xfrm>
            <a:off x="276226" y="2205839"/>
            <a:ext cx="5924936" cy="1383502"/>
          </a:xfrm>
        </p:spPr>
        <p:txBody>
          <a:bodyPr numCol="2"/>
          <a:lstStyle/>
          <a:p>
            <a:pPr marL="400050" indent="-284163">
              <a:buFont typeface="Arial" panose="020B0604020202020204" pitchFamily="34" charset="0"/>
              <a:buNone/>
              <a:tabLst>
                <a:tab pos="384175" algn="l"/>
              </a:tabLst>
            </a:pPr>
            <a:r>
              <a:rPr lang="en-US" sz="1600" b="1" dirty="0"/>
              <a:t>Production Types</a:t>
            </a:r>
          </a:p>
          <a:p>
            <a:pPr marL="400050" lvl="1" indent="-284163">
              <a:tabLst>
                <a:tab pos="384175" algn="l"/>
              </a:tabLst>
            </a:pPr>
            <a:r>
              <a:rPr lang="en-US" sz="1600" dirty="0"/>
              <a:t>Discrete Manufacturing</a:t>
            </a:r>
          </a:p>
          <a:p>
            <a:pPr marL="400050" lvl="1" indent="-284163">
              <a:tabLst>
                <a:tab pos="384175" algn="l"/>
              </a:tabLst>
            </a:pPr>
            <a:r>
              <a:rPr lang="en-US" sz="1600" dirty="0"/>
              <a:t>Batch/Hybrid Processing</a:t>
            </a:r>
          </a:p>
          <a:p>
            <a:pPr marL="400050" lvl="1" indent="-284163">
              <a:tabLst>
                <a:tab pos="384175" algn="l"/>
              </a:tabLst>
            </a:pPr>
            <a:r>
              <a:rPr lang="en-US" sz="1600" dirty="0"/>
              <a:t>Continuous Processing</a:t>
            </a:r>
          </a:p>
          <a:p>
            <a:pPr marL="400050" indent="-284163">
              <a:buFont typeface="Arial" panose="020B0604020202020204" pitchFamily="34" charset="0"/>
              <a:buNone/>
              <a:tabLst>
                <a:tab pos="384175" algn="l"/>
              </a:tabLst>
            </a:pPr>
            <a:r>
              <a:rPr lang="en-US" sz="1600" b="1" dirty="0"/>
              <a:t>Work Order Types</a:t>
            </a:r>
          </a:p>
          <a:p>
            <a:pPr marL="400050" lvl="1" indent="-284163">
              <a:tabLst>
                <a:tab pos="384175" algn="l"/>
              </a:tabLst>
            </a:pPr>
            <a:r>
              <a:rPr lang="en-US" sz="1600" dirty="0"/>
              <a:t>Engineer-to-Order (ETO)</a:t>
            </a:r>
          </a:p>
          <a:p>
            <a:pPr marL="400050" lvl="1" indent="-284163">
              <a:tabLst>
                <a:tab pos="384175" algn="l"/>
              </a:tabLst>
            </a:pPr>
            <a:r>
              <a:rPr lang="en-US" sz="1600" dirty="0"/>
              <a:t>Make-to-Order (MTO)</a:t>
            </a:r>
          </a:p>
          <a:p>
            <a:pPr marL="400050" lvl="1" indent="-284163">
              <a:tabLst>
                <a:tab pos="384175" algn="l"/>
              </a:tabLst>
            </a:pPr>
            <a:r>
              <a:rPr lang="en-US" sz="1600" dirty="0"/>
              <a:t>Make-to-Stock (MTS)</a:t>
            </a:r>
          </a:p>
        </p:txBody>
      </p:sp>
    </p:spTree>
    <p:extLst>
      <p:ext uri="{BB962C8B-B14F-4D97-AF65-F5344CB8AC3E}">
        <p14:creationId xmlns:p14="http://schemas.microsoft.com/office/powerpoint/2010/main" val="1706318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96D2D445-6FB3-BFC5-CDE7-1F62119B92F2}"/>
              </a:ext>
            </a:extLst>
          </p:cNvPr>
          <p:cNvSpPr>
            <a:spLocks noGrp="1"/>
          </p:cNvSpPr>
          <p:nvPr>
            <p:ph type="title"/>
          </p:nvPr>
        </p:nvSpPr>
        <p:spPr>
          <a:xfrm>
            <a:off x="275757" y="189470"/>
            <a:ext cx="11649543" cy="597101"/>
          </a:xfrm>
        </p:spPr>
        <p:txBody>
          <a:bodyPr>
            <a:normAutofit/>
          </a:bodyPr>
          <a:lstStyle/>
          <a:p>
            <a:r>
              <a:rPr lang="en-US" sz="2000" b="1" dirty="0">
                <a:solidFill>
                  <a:schemeClr val="accent4"/>
                </a:solidFill>
              </a:rPr>
              <a:t>Manufacturing Systems Complexities</a:t>
            </a:r>
          </a:p>
        </p:txBody>
      </p:sp>
      <p:sp>
        <p:nvSpPr>
          <p:cNvPr id="3" name="Slide Number Placeholder 2">
            <a:extLst>
              <a:ext uri="{FF2B5EF4-FFF2-40B4-BE49-F238E27FC236}">
                <a16:creationId xmlns:a16="http://schemas.microsoft.com/office/drawing/2014/main" id="{836AA691-B8FF-403F-5B99-B95C79D92B73}"/>
              </a:ext>
            </a:extLst>
          </p:cNvPr>
          <p:cNvSpPr>
            <a:spLocks noGrp="1"/>
          </p:cNvSpPr>
          <p:nvPr>
            <p:ph type="sldNum" sz="quarter" idx="4"/>
          </p:nvPr>
        </p:nvSpPr>
        <p:spPr/>
        <p:txBody>
          <a:bodyPr/>
          <a:lstStyle/>
          <a:p>
            <a:fld id="{E3813BF9-5145-4417-B95D-FA8627973885}" type="slidenum">
              <a:rPr lang="en-US" smtClean="0"/>
              <a:pPr/>
              <a:t>8</a:t>
            </a:fld>
            <a:endParaRPr lang="en-US"/>
          </a:p>
        </p:txBody>
      </p:sp>
      <p:sp>
        <p:nvSpPr>
          <p:cNvPr id="7" name="Text Placeholder 3">
            <a:extLst>
              <a:ext uri="{FF2B5EF4-FFF2-40B4-BE49-F238E27FC236}">
                <a16:creationId xmlns:a16="http://schemas.microsoft.com/office/drawing/2014/main" id="{BC2F3274-B430-4426-7365-8D3D0A7FC13B}"/>
              </a:ext>
            </a:extLst>
          </p:cNvPr>
          <p:cNvSpPr>
            <a:spLocks noGrp="1"/>
          </p:cNvSpPr>
          <p:nvPr>
            <p:ph type="body" sz="quarter" idx="13"/>
          </p:nvPr>
        </p:nvSpPr>
        <p:spPr>
          <a:xfrm>
            <a:off x="275757" y="676115"/>
            <a:ext cx="11649543" cy="365125"/>
          </a:xfrm>
        </p:spPr>
        <p:txBody>
          <a:bodyPr/>
          <a:lstStyle/>
          <a:p>
            <a:r>
              <a:rPr lang="en-US" sz="3600" spc="-100" dirty="0"/>
              <a:t>Manufacturing context &amp; resulting data ingestion strategies &amp; application infrastructure </a:t>
            </a:r>
            <a:r>
              <a:rPr lang="en-US" sz="3600" b="1" spc="-100" dirty="0"/>
              <a:t>vary by production type</a:t>
            </a:r>
          </a:p>
        </p:txBody>
      </p:sp>
      <p:grpSp>
        <p:nvGrpSpPr>
          <p:cNvPr id="8" name="Group 7">
            <a:extLst>
              <a:ext uri="{FF2B5EF4-FFF2-40B4-BE49-F238E27FC236}">
                <a16:creationId xmlns:a16="http://schemas.microsoft.com/office/drawing/2014/main" id="{3CAA6578-6795-A760-FFD8-7FBB7E589C63}"/>
              </a:ext>
            </a:extLst>
          </p:cNvPr>
          <p:cNvGrpSpPr/>
          <p:nvPr/>
        </p:nvGrpSpPr>
        <p:grpSpPr>
          <a:xfrm>
            <a:off x="6467325" y="1922850"/>
            <a:ext cx="5621869" cy="4299619"/>
            <a:chOff x="6273340" y="1243335"/>
            <a:chExt cx="5818588" cy="4450070"/>
          </a:xfrm>
        </p:grpSpPr>
        <p:sp>
          <p:nvSpPr>
            <p:cNvPr id="9" name="TextBox 8">
              <a:extLst>
                <a:ext uri="{FF2B5EF4-FFF2-40B4-BE49-F238E27FC236}">
                  <a16:creationId xmlns:a16="http://schemas.microsoft.com/office/drawing/2014/main" id="{56A78927-2D36-95C7-2ACB-4037D777E15A}"/>
                </a:ext>
              </a:extLst>
            </p:cNvPr>
            <p:cNvSpPr txBox="1"/>
            <p:nvPr/>
          </p:nvSpPr>
          <p:spPr>
            <a:xfrm>
              <a:off x="10871722" y="2108124"/>
              <a:ext cx="93647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Discrete</a:t>
              </a:r>
            </a:p>
          </p:txBody>
        </p:sp>
        <p:sp>
          <p:nvSpPr>
            <p:cNvPr id="10" name="TextBox 9">
              <a:extLst>
                <a:ext uri="{FF2B5EF4-FFF2-40B4-BE49-F238E27FC236}">
                  <a16:creationId xmlns:a16="http://schemas.microsoft.com/office/drawing/2014/main" id="{A6DA5505-8134-EF56-83EE-D39DA325E43F}"/>
                </a:ext>
              </a:extLst>
            </p:cNvPr>
            <p:cNvSpPr txBox="1"/>
            <p:nvPr/>
          </p:nvSpPr>
          <p:spPr>
            <a:xfrm>
              <a:off x="10871722" y="3345832"/>
              <a:ext cx="77617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Batch</a:t>
              </a:r>
              <a:b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Hybrid</a:t>
              </a:r>
            </a:p>
          </p:txBody>
        </p:sp>
        <p:sp>
          <p:nvSpPr>
            <p:cNvPr id="11" name="TextBox 10">
              <a:extLst>
                <a:ext uri="{FF2B5EF4-FFF2-40B4-BE49-F238E27FC236}">
                  <a16:creationId xmlns:a16="http://schemas.microsoft.com/office/drawing/2014/main" id="{2A8C9BC7-612F-B080-58AA-3A7E976844C3}"/>
                </a:ext>
              </a:extLst>
            </p:cNvPr>
            <p:cNvSpPr txBox="1"/>
            <p:nvPr/>
          </p:nvSpPr>
          <p:spPr>
            <a:xfrm>
              <a:off x="10871722" y="4690116"/>
              <a:ext cx="12202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Continuous</a:t>
              </a:r>
              <a:b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Process</a:t>
              </a:r>
            </a:p>
          </p:txBody>
        </p:sp>
        <p:sp>
          <p:nvSpPr>
            <p:cNvPr id="12" name="TextBox 11">
              <a:extLst>
                <a:ext uri="{FF2B5EF4-FFF2-40B4-BE49-F238E27FC236}">
                  <a16:creationId xmlns:a16="http://schemas.microsoft.com/office/drawing/2014/main" id="{E280CF26-1F53-A215-D537-C3A3B3500728}"/>
                </a:ext>
              </a:extLst>
            </p:cNvPr>
            <p:cNvSpPr txBox="1"/>
            <p:nvPr/>
          </p:nvSpPr>
          <p:spPr>
            <a:xfrm>
              <a:off x="8179359" y="1243335"/>
              <a:ext cx="6934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MTO</a:t>
              </a:r>
            </a:p>
          </p:txBody>
        </p:sp>
        <p:sp>
          <p:nvSpPr>
            <p:cNvPr id="13" name="TextBox 12">
              <a:extLst>
                <a:ext uri="{FF2B5EF4-FFF2-40B4-BE49-F238E27FC236}">
                  <a16:creationId xmlns:a16="http://schemas.microsoft.com/office/drawing/2014/main" id="{6E5D2DFB-4BA5-ED72-DFF0-C7EE99604512}"/>
                </a:ext>
              </a:extLst>
            </p:cNvPr>
            <p:cNvSpPr txBox="1"/>
            <p:nvPr/>
          </p:nvSpPr>
          <p:spPr>
            <a:xfrm>
              <a:off x="9691932" y="1243335"/>
              <a:ext cx="6719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MTS</a:t>
              </a:r>
            </a:p>
          </p:txBody>
        </p:sp>
        <p:sp>
          <p:nvSpPr>
            <p:cNvPr id="14" name="Rectangle 13">
              <a:extLst>
                <a:ext uri="{FF2B5EF4-FFF2-40B4-BE49-F238E27FC236}">
                  <a16:creationId xmlns:a16="http://schemas.microsoft.com/office/drawing/2014/main" id="{1D8E88CF-5B70-BAD9-D5E9-C2DA319EBD96}"/>
                </a:ext>
              </a:extLst>
            </p:cNvPr>
            <p:cNvSpPr/>
            <p:nvPr/>
          </p:nvSpPr>
          <p:spPr>
            <a:xfrm>
              <a:off x="6273341"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Transaction</a:t>
              </a:r>
            </a:p>
          </p:txBody>
        </p:sp>
        <p:sp>
          <p:nvSpPr>
            <p:cNvPr id="15" name="Rectangle 14">
              <a:extLst>
                <a:ext uri="{FF2B5EF4-FFF2-40B4-BE49-F238E27FC236}">
                  <a16:creationId xmlns:a16="http://schemas.microsoft.com/office/drawing/2014/main" id="{E6F3AA26-518B-9413-30DD-A007DDBF03B0}"/>
                </a:ext>
              </a:extLst>
            </p:cNvPr>
            <p:cNvSpPr/>
            <p:nvPr/>
          </p:nvSpPr>
          <p:spPr>
            <a:xfrm>
              <a:off x="6273340"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16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Transaction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Time</a:t>
              </a:r>
            </a:p>
          </p:txBody>
        </p:sp>
        <p:sp>
          <p:nvSpPr>
            <p:cNvPr id="16" name="Rectangle 15">
              <a:extLst>
                <a:ext uri="{FF2B5EF4-FFF2-40B4-BE49-F238E27FC236}">
                  <a16:creationId xmlns:a16="http://schemas.microsoft.com/office/drawing/2014/main" id="{9010B272-62EA-9103-A359-1FD0798F40D4}"/>
                </a:ext>
              </a:extLst>
            </p:cNvPr>
            <p:cNvSpPr/>
            <p:nvPr/>
          </p:nvSpPr>
          <p:spPr>
            <a:xfrm>
              <a:off x="6273340"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1600" b="1" i="0" u="none" strike="noStrike" kern="1200" cap="none" spc="0" normalizeH="0" baseline="0" noProof="0" dirty="0">
                  <a:ln>
                    <a:noFill/>
                  </a:ln>
                  <a:solidFill>
                    <a:srgbClr val="6CA442"/>
                  </a:solidFill>
                  <a:effectLst/>
                  <a:uLnTx/>
                  <a:uFillTx/>
                  <a:latin typeface="Arial" panose="020B0604020202020204" pitchFamily="34" charset="0"/>
                  <a:ea typeface="+mn-ea"/>
                  <a:cs typeface="Arial" panose="020B0604020202020204" pitchFamily="34" charset="0"/>
                </a:rPr>
                <a:t>Time</a:t>
              </a: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2EE932B-3A43-4C5F-53C9-716D515583E8}"/>
                </a:ext>
              </a:extLst>
            </p:cNvPr>
            <p:cNvSpPr/>
            <p:nvPr/>
          </p:nvSpPr>
          <p:spPr>
            <a:xfrm>
              <a:off x="7775173"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16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Transaction</a:t>
              </a:r>
            </a:p>
          </p:txBody>
        </p:sp>
        <p:sp>
          <p:nvSpPr>
            <p:cNvPr id="18" name="Rectangle 17">
              <a:extLst>
                <a:ext uri="{FF2B5EF4-FFF2-40B4-BE49-F238E27FC236}">
                  <a16:creationId xmlns:a16="http://schemas.microsoft.com/office/drawing/2014/main" id="{E8F9689F-52FA-9AA8-9D43-8482A5667685}"/>
                </a:ext>
              </a:extLst>
            </p:cNvPr>
            <p:cNvSpPr/>
            <p:nvPr/>
          </p:nvSpPr>
          <p:spPr>
            <a:xfrm>
              <a:off x="7775172"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CA442"/>
                  </a:solidFill>
                  <a:effectLst/>
                  <a:uLnTx/>
                  <a:uFillTx/>
                  <a:latin typeface="Arial" panose="020B0604020202020204" pitchFamily="34" charset="0"/>
                  <a:ea typeface="+mn-ea"/>
                  <a:cs typeface="Arial" panose="020B0604020202020204" pitchFamily="34" charset="0"/>
                </a:rPr>
                <a:t>Transaction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A442"/>
                  </a:solidFill>
                  <a:effectLst/>
                  <a:uLnTx/>
                  <a:uFillTx/>
                  <a:latin typeface="Arial" panose="020B0604020202020204" pitchFamily="34" charset="0"/>
                  <a:ea typeface="+mn-ea"/>
                  <a:cs typeface="Arial" panose="020B0604020202020204" pitchFamily="34" charset="0"/>
                </a:rPr>
                <a:t>Time</a:t>
              </a:r>
            </a:p>
          </p:txBody>
        </p:sp>
        <p:sp>
          <p:nvSpPr>
            <p:cNvPr id="19" name="Rectangle 18">
              <a:extLst>
                <a:ext uri="{FF2B5EF4-FFF2-40B4-BE49-F238E27FC236}">
                  <a16:creationId xmlns:a16="http://schemas.microsoft.com/office/drawing/2014/main" id="{5CA7A6EB-3241-3744-F412-80A050EF0A3E}"/>
                </a:ext>
              </a:extLst>
            </p:cNvPr>
            <p:cNvSpPr/>
            <p:nvPr/>
          </p:nvSpPr>
          <p:spPr>
            <a:xfrm>
              <a:off x="7775172"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CA442"/>
                  </a:solidFill>
                  <a:effectLst/>
                  <a:uLnTx/>
                  <a:uFillTx/>
                  <a:latin typeface="Arial" panose="020B0604020202020204" pitchFamily="34" charset="0"/>
                  <a:ea typeface="+mn-ea"/>
                  <a:cs typeface="Arial" panose="020B0604020202020204" pitchFamily="34" charset="0"/>
                </a:rPr>
                <a:t>Time</a:t>
              </a: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ea typeface="+mn-ea"/>
                <a:cs typeface="Arial" panose="020B0604020202020204" pitchFamily="34" charset="0"/>
              </a:endParaRPr>
            </a:p>
          </p:txBody>
        </p:sp>
        <p:sp>
          <p:nvSpPr>
            <p:cNvPr id="20" name="Rectangle 19">
              <a:extLst>
                <a:ext uri="{FF2B5EF4-FFF2-40B4-BE49-F238E27FC236}">
                  <a16:creationId xmlns:a16="http://schemas.microsoft.com/office/drawing/2014/main" id="{1CFEEB72-7D16-903A-8052-B13594F56C3E}"/>
                </a:ext>
              </a:extLst>
            </p:cNvPr>
            <p:cNvSpPr/>
            <p:nvPr/>
          </p:nvSpPr>
          <p:spPr>
            <a:xfrm>
              <a:off x="9277005"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16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rPr>
                <a:t>Transaction</a:t>
              </a:r>
            </a:p>
          </p:txBody>
        </p:sp>
        <p:sp>
          <p:nvSpPr>
            <p:cNvPr id="21" name="Rectangle 20">
              <a:extLst>
                <a:ext uri="{FF2B5EF4-FFF2-40B4-BE49-F238E27FC236}">
                  <a16:creationId xmlns:a16="http://schemas.microsoft.com/office/drawing/2014/main" id="{86B0A48D-35FD-C450-565E-C4ECA8AF135B}"/>
                </a:ext>
              </a:extLst>
            </p:cNvPr>
            <p:cNvSpPr/>
            <p:nvPr/>
          </p:nvSpPr>
          <p:spPr>
            <a:xfrm>
              <a:off x="9277005"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CA442"/>
                  </a:solidFill>
                  <a:effectLst/>
                  <a:uLnTx/>
                  <a:uFillTx/>
                  <a:latin typeface="Arial" panose="020B0604020202020204" pitchFamily="34" charset="0"/>
                  <a:ea typeface="+mn-ea"/>
                  <a:cs typeface="Arial" panose="020B0604020202020204" pitchFamily="34" charset="0"/>
                </a:rPr>
                <a:t>Transaction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CA442"/>
                  </a:solidFill>
                  <a:effectLst/>
                  <a:uLnTx/>
                  <a:uFillTx/>
                  <a:latin typeface="Arial" panose="020B0604020202020204" pitchFamily="34" charset="0"/>
                  <a:ea typeface="+mn-ea"/>
                  <a:cs typeface="Arial" panose="020B0604020202020204" pitchFamily="34" charset="0"/>
                </a:rPr>
                <a:t>Time</a:t>
              </a:r>
            </a:p>
          </p:txBody>
        </p:sp>
        <p:sp>
          <p:nvSpPr>
            <p:cNvPr id="22" name="Rectangle 21">
              <a:extLst>
                <a:ext uri="{FF2B5EF4-FFF2-40B4-BE49-F238E27FC236}">
                  <a16:creationId xmlns:a16="http://schemas.microsoft.com/office/drawing/2014/main" id="{4896F372-6AC4-67CD-747F-CE800BEB8476}"/>
                </a:ext>
              </a:extLst>
            </p:cNvPr>
            <p:cNvSpPr/>
            <p:nvPr/>
          </p:nvSpPr>
          <p:spPr>
            <a:xfrm>
              <a:off x="9277004"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r>
                <a:rPr kumimoji="0" lang="en-US" sz="1600" b="1" i="0" u="none" strike="noStrike" kern="1200" cap="none" spc="0" normalizeH="0" baseline="0" noProof="0" dirty="0">
                  <a:ln>
                    <a:noFill/>
                  </a:ln>
                  <a:solidFill>
                    <a:srgbClr val="6CA442"/>
                  </a:solidFill>
                  <a:effectLst/>
                  <a:uLnTx/>
                  <a:uFillTx/>
                  <a:latin typeface="Arial" panose="020B0604020202020204" pitchFamily="34" charset="0"/>
                  <a:ea typeface="+mn-ea"/>
                  <a:cs typeface="Arial" panose="020B0604020202020204" pitchFamily="34" charset="0"/>
                </a:rPr>
                <a:t>Time</a:t>
              </a:r>
              <a:endPar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BF0FB70-14C7-0F5D-C829-5AEEDB4FB377}"/>
                </a:ext>
              </a:extLst>
            </p:cNvPr>
            <p:cNvSpPr txBox="1"/>
            <p:nvPr/>
          </p:nvSpPr>
          <p:spPr>
            <a:xfrm>
              <a:off x="6696762" y="1243335"/>
              <a:ext cx="65498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ETO</a:t>
              </a:r>
            </a:p>
          </p:txBody>
        </p:sp>
      </p:grpSp>
      <p:sp>
        <p:nvSpPr>
          <p:cNvPr id="42" name="TextBox 41">
            <a:extLst>
              <a:ext uri="{FF2B5EF4-FFF2-40B4-BE49-F238E27FC236}">
                <a16:creationId xmlns:a16="http://schemas.microsoft.com/office/drawing/2014/main" id="{7236FCDF-96F8-FEEE-0749-619E8329BCBF}"/>
              </a:ext>
            </a:extLst>
          </p:cNvPr>
          <p:cNvSpPr txBox="1"/>
          <p:nvPr/>
        </p:nvSpPr>
        <p:spPr>
          <a:xfrm>
            <a:off x="228156" y="3878749"/>
            <a:ext cx="6103705" cy="1231106"/>
          </a:xfrm>
          <a:prstGeom prst="rect">
            <a:avLst/>
          </a:prstGeom>
          <a:noFill/>
        </p:spPr>
        <p:txBody>
          <a:bodyPr wrap="square">
            <a:spAutoFit/>
          </a:bodyPr>
          <a:lstStyle/>
          <a:p>
            <a:pPr marL="115887" lvl="1">
              <a:spcAft>
                <a:spcPts val="600"/>
              </a:spcAft>
              <a:buClr>
                <a:schemeClr val="accent4"/>
              </a:buClr>
              <a:tabLst>
                <a:tab pos="384175" algn="l"/>
              </a:tabLst>
            </a:pPr>
            <a:r>
              <a:rPr lang="en-US" sz="1600" b="1" dirty="0"/>
              <a:t>Of the 9 Combinations (with hybrids)…</a:t>
            </a:r>
          </a:p>
          <a:p>
            <a:pPr marL="401637" lvl="1" indent="-285750">
              <a:spcAft>
                <a:spcPts val="600"/>
              </a:spcAft>
              <a:buClr>
                <a:schemeClr val="accent4"/>
              </a:buClr>
              <a:buFont typeface=".Apple Color Emoji UI"/>
              <a:buChar char="✅"/>
              <a:tabLst>
                <a:tab pos="384175" algn="l"/>
              </a:tabLst>
            </a:pPr>
            <a:r>
              <a:rPr lang="en-US" sz="1600" dirty="0"/>
              <a:t>Each have a specific set of business processes and rules</a:t>
            </a:r>
          </a:p>
          <a:p>
            <a:pPr marL="401637" lvl="1" indent="-285750">
              <a:spcAft>
                <a:spcPts val="600"/>
              </a:spcAft>
              <a:buClr>
                <a:schemeClr val="accent4"/>
              </a:buClr>
              <a:buFont typeface=".Apple Color Emoji UI"/>
              <a:buChar char="✅"/>
              <a:tabLst>
                <a:tab pos="384175" algn="l"/>
              </a:tabLst>
            </a:pPr>
            <a:r>
              <a:rPr lang="en-US" sz="1600" dirty="0"/>
              <a:t>Contributors: Legacy, Speed, Volume, Co. Size, </a:t>
            </a:r>
            <a:br>
              <a:rPr lang="en-US" sz="1600" dirty="0"/>
            </a:br>
            <a:r>
              <a:rPr lang="en-US" sz="1600" dirty="0"/>
              <a:t>Compliance, SKU Count, Variability…</a:t>
            </a:r>
          </a:p>
        </p:txBody>
      </p:sp>
      <p:sp>
        <p:nvSpPr>
          <p:cNvPr id="26" name="Text Placeholder 3">
            <a:extLst>
              <a:ext uri="{FF2B5EF4-FFF2-40B4-BE49-F238E27FC236}">
                <a16:creationId xmlns:a16="http://schemas.microsoft.com/office/drawing/2014/main" id="{7FAF767C-0BE4-3172-E31B-F7F606523220}"/>
              </a:ext>
            </a:extLst>
          </p:cNvPr>
          <p:cNvSpPr>
            <a:spLocks noGrp="1"/>
          </p:cNvSpPr>
          <p:nvPr>
            <p:ph type="body" sz="quarter" idx="14"/>
          </p:nvPr>
        </p:nvSpPr>
        <p:spPr>
          <a:xfrm>
            <a:off x="276226" y="2205839"/>
            <a:ext cx="5924936" cy="1383502"/>
          </a:xfrm>
        </p:spPr>
        <p:txBody>
          <a:bodyPr numCol="2"/>
          <a:lstStyle/>
          <a:p>
            <a:pPr marL="400050" indent="-284163">
              <a:buFont typeface="Arial" panose="020B0604020202020204" pitchFamily="34" charset="0"/>
              <a:buNone/>
              <a:tabLst>
                <a:tab pos="384175" algn="l"/>
              </a:tabLst>
            </a:pPr>
            <a:r>
              <a:rPr lang="en-US" sz="1600" b="1" dirty="0"/>
              <a:t>Production Types</a:t>
            </a:r>
          </a:p>
          <a:p>
            <a:pPr marL="400050" lvl="1" indent="-284163">
              <a:tabLst>
                <a:tab pos="384175" algn="l"/>
              </a:tabLst>
            </a:pPr>
            <a:r>
              <a:rPr lang="en-US" sz="1600" dirty="0"/>
              <a:t>Discrete Manufacturing</a:t>
            </a:r>
          </a:p>
          <a:p>
            <a:pPr marL="400050" lvl="1" indent="-284163">
              <a:tabLst>
                <a:tab pos="384175" algn="l"/>
              </a:tabLst>
            </a:pPr>
            <a:r>
              <a:rPr lang="en-US" sz="1600" dirty="0"/>
              <a:t>Batch/Hybrid Processing</a:t>
            </a:r>
          </a:p>
          <a:p>
            <a:pPr marL="400050" lvl="1" indent="-284163">
              <a:tabLst>
                <a:tab pos="384175" algn="l"/>
              </a:tabLst>
            </a:pPr>
            <a:r>
              <a:rPr lang="en-US" sz="1600" dirty="0"/>
              <a:t>Continuous Processing</a:t>
            </a:r>
          </a:p>
          <a:p>
            <a:pPr marL="400050" indent="-284163">
              <a:buFont typeface="Arial" panose="020B0604020202020204" pitchFamily="34" charset="0"/>
              <a:buNone/>
              <a:tabLst>
                <a:tab pos="384175" algn="l"/>
              </a:tabLst>
            </a:pPr>
            <a:r>
              <a:rPr lang="en-US" sz="1600" b="1" dirty="0"/>
              <a:t>Work Order Types</a:t>
            </a:r>
          </a:p>
          <a:p>
            <a:pPr marL="400050" lvl="1" indent="-284163">
              <a:tabLst>
                <a:tab pos="384175" algn="l"/>
              </a:tabLst>
            </a:pPr>
            <a:r>
              <a:rPr lang="en-US" sz="1600" dirty="0"/>
              <a:t>Engineer-to-Order (ETO)</a:t>
            </a:r>
          </a:p>
          <a:p>
            <a:pPr marL="400050" lvl="1" indent="-284163">
              <a:tabLst>
                <a:tab pos="384175" algn="l"/>
              </a:tabLst>
            </a:pPr>
            <a:r>
              <a:rPr lang="en-US" sz="1600" dirty="0"/>
              <a:t>Make-to-Order (MTO)</a:t>
            </a:r>
          </a:p>
          <a:p>
            <a:pPr marL="400050" lvl="1" indent="-284163">
              <a:tabLst>
                <a:tab pos="384175" algn="l"/>
              </a:tabLst>
            </a:pPr>
            <a:r>
              <a:rPr lang="en-US" sz="1600" dirty="0"/>
              <a:t>Make-to-Stock (MTS)</a:t>
            </a:r>
          </a:p>
        </p:txBody>
      </p:sp>
    </p:spTree>
    <p:extLst>
      <p:ext uri="{BB962C8B-B14F-4D97-AF65-F5344CB8AC3E}">
        <p14:creationId xmlns:p14="http://schemas.microsoft.com/office/powerpoint/2010/main" val="3571605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F8423FA4-5000-503D-C028-AD0F38DECF34}"/>
              </a:ext>
            </a:extLst>
          </p:cNvPr>
          <p:cNvSpPr/>
          <p:nvPr/>
        </p:nvSpPr>
        <p:spPr>
          <a:xfrm>
            <a:off x="477667" y="2492514"/>
            <a:ext cx="5671735" cy="205671"/>
          </a:xfrm>
          <a:prstGeom prst="rect">
            <a:avLst/>
          </a:prstGeom>
          <a:solidFill>
            <a:schemeClr val="accent5">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D1FD2E7-A233-E554-B231-3DC4E88E5DF0}"/>
              </a:ext>
            </a:extLst>
          </p:cNvPr>
          <p:cNvSpPr/>
          <p:nvPr/>
        </p:nvSpPr>
        <p:spPr>
          <a:xfrm flipV="1">
            <a:off x="477668" y="2120991"/>
            <a:ext cx="5671735" cy="205671"/>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sp>
        <p:nvSpPr>
          <p:cNvPr id="27" name="Title 26">
            <a:extLst>
              <a:ext uri="{FF2B5EF4-FFF2-40B4-BE49-F238E27FC236}">
                <a16:creationId xmlns:a16="http://schemas.microsoft.com/office/drawing/2014/main" id="{96D2D445-6FB3-BFC5-CDE7-1F62119B92F2}"/>
              </a:ext>
            </a:extLst>
          </p:cNvPr>
          <p:cNvSpPr>
            <a:spLocks noGrp="1"/>
          </p:cNvSpPr>
          <p:nvPr>
            <p:ph type="title"/>
          </p:nvPr>
        </p:nvSpPr>
        <p:spPr>
          <a:xfrm>
            <a:off x="275757" y="189470"/>
            <a:ext cx="11649543" cy="597101"/>
          </a:xfrm>
        </p:spPr>
        <p:txBody>
          <a:bodyPr>
            <a:normAutofit/>
          </a:bodyPr>
          <a:lstStyle/>
          <a:p>
            <a:r>
              <a:rPr lang="en-US" sz="2000" b="1" dirty="0">
                <a:solidFill>
                  <a:schemeClr val="accent4"/>
                </a:solidFill>
                <a:latin typeface="Arial" panose="020B0604020202020204" pitchFamily="34" charset="0"/>
                <a:cs typeface="Arial" panose="020B0604020202020204" pitchFamily="34" charset="0"/>
              </a:rPr>
              <a:t>Manufacturing Systems Complexities</a:t>
            </a:r>
          </a:p>
        </p:txBody>
      </p:sp>
      <p:sp>
        <p:nvSpPr>
          <p:cNvPr id="3" name="Slide Number Placeholder 2">
            <a:extLst>
              <a:ext uri="{FF2B5EF4-FFF2-40B4-BE49-F238E27FC236}">
                <a16:creationId xmlns:a16="http://schemas.microsoft.com/office/drawing/2014/main" id="{836AA691-B8FF-403F-5B99-B95C79D92B73}"/>
              </a:ext>
            </a:extLst>
          </p:cNvPr>
          <p:cNvSpPr>
            <a:spLocks noGrp="1"/>
          </p:cNvSpPr>
          <p:nvPr>
            <p:ph type="sldNum" sz="quarter" idx="4"/>
          </p:nvPr>
        </p:nvSpPr>
        <p:spPr/>
        <p:txBody>
          <a:bodyPr/>
          <a:lstStyle/>
          <a:p>
            <a:fld id="{E3813BF9-5145-4417-B95D-FA8627973885}" type="slidenum">
              <a:rPr lang="en-US" smtClean="0">
                <a:latin typeface="Arial" panose="020B0604020202020204" pitchFamily="34" charset="0"/>
                <a:cs typeface="Arial" panose="020B0604020202020204" pitchFamily="34" charset="0"/>
              </a:rPr>
              <a:pPr/>
              <a:t>9</a:t>
            </a:fld>
            <a:endParaRPr lang="en-US">
              <a:latin typeface="Arial" panose="020B0604020202020204" pitchFamily="34" charset="0"/>
              <a:cs typeface="Arial" panose="020B0604020202020204" pitchFamily="34" charset="0"/>
            </a:endParaRPr>
          </a:p>
        </p:txBody>
      </p:sp>
      <p:sp>
        <p:nvSpPr>
          <p:cNvPr id="7" name="Text Placeholder 3">
            <a:extLst>
              <a:ext uri="{FF2B5EF4-FFF2-40B4-BE49-F238E27FC236}">
                <a16:creationId xmlns:a16="http://schemas.microsoft.com/office/drawing/2014/main" id="{BC2F3274-B430-4426-7365-8D3D0A7FC13B}"/>
              </a:ext>
            </a:extLst>
          </p:cNvPr>
          <p:cNvSpPr>
            <a:spLocks noGrp="1"/>
          </p:cNvSpPr>
          <p:nvPr>
            <p:ph type="body" sz="quarter" idx="13"/>
          </p:nvPr>
        </p:nvSpPr>
        <p:spPr>
          <a:xfrm>
            <a:off x="275757" y="676115"/>
            <a:ext cx="11649543" cy="365125"/>
          </a:xfrm>
        </p:spPr>
        <p:txBody>
          <a:bodyPr/>
          <a:lstStyle/>
          <a:p>
            <a:r>
              <a:rPr lang="en-US" sz="3600" spc="-100" dirty="0"/>
              <a:t>Standardization efforts almost always fail across these production-type boundaries </a:t>
            </a:r>
            <a:endParaRPr lang="en-US" sz="3600" b="1" spc="-100" dirty="0"/>
          </a:p>
        </p:txBody>
      </p:sp>
      <p:grpSp>
        <p:nvGrpSpPr>
          <p:cNvPr id="8" name="Group 7">
            <a:extLst>
              <a:ext uri="{FF2B5EF4-FFF2-40B4-BE49-F238E27FC236}">
                <a16:creationId xmlns:a16="http://schemas.microsoft.com/office/drawing/2014/main" id="{3CAA6578-6795-A760-FFD8-7FBB7E589C63}"/>
              </a:ext>
            </a:extLst>
          </p:cNvPr>
          <p:cNvGrpSpPr/>
          <p:nvPr/>
        </p:nvGrpSpPr>
        <p:grpSpPr>
          <a:xfrm>
            <a:off x="6467324" y="1922850"/>
            <a:ext cx="5663122" cy="4299619"/>
            <a:chOff x="6273340" y="1243335"/>
            <a:chExt cx="5861285" cy="4450070"/>
          </a:xfrm>
        </p:grpSpPr>
        <p:sp>
          <p:nvSpPr>
            <p:cNvPr id="9" name="TextBox 8">
              <a:extLst>
                <a:ext uri="{FF2B5EF4-FFF2-40B4-BE49-F238E27FC236}">
                  <a16:creationId xmlns:a16="http://schemas.microsoft.com/office/drawing/2014/main" id="{56A78927-2D36-95C7-2ACB-4037D777E15A}"/>
                </a:ext>
              </a:extLst>
            </p:cNvPr>
            <p:cNvSpPr txBox="1"/>
            <p:nvPr/>
          </p:nvSpPr>
          <p:spPr>
            <a:xfrm>
              <a:off x="10871722" y="2108124"/>
              <a:ext cx="969244" cy="35040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Discrete</a:t>
              </a:r>
            </a:p>
          </p:txBody>
        </p:sp>
        <p:sp>
          <p:nvSpPr>
            <p:cNvPr id="10" name="TextBox 9">
              <a:extLst>
                <a:ext uri="{FF2B5EF4-FFF2-40B4-BE49-F238E27FC236}">
                  <a16:creationId xmlns:a16="http://schemas.microsoft.com/office/drawing/2014/main" id="{A6DA5505-8134-EF56-83EE-D39DA325E43F}"/>
                </a:ext>
              </a:extLst>
            </p:cNvPr>
            <p:cNvSpPr txBox="1"/>
            <p:nvPr/>
          </p:nvSpPr>
          <p:spPr>
            <a:xfrm>
              <a:off x="10871722" y="3345832"/>
              <a:ext cx="803335" cy="6052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Batch</a:t>
              </a:r>
              <a:b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Hybrid</a:t>
              </a:r>
            </a:p>
          </p:txBody>
        </p:sp>
        <p:sp>
          <p:nvSpPr>
            <p:cNvPr id="11" name="TextBox 10">
              <a:extLst>
                <a:ext uri="{FF2B5EF4-FFF2-40B4-BE49-F238E27FC236}">
                  <a16:creationId xmlns:a16="http://schemas.microsoft.com/office/drawing/2014/main" id="{2A8C9BC7-612F-B080-58AA-3A7E976844C3}"/>
                </a:ext>
              </a:extLst>
            </p:cNvPr>
            <p:cNvSpPr txBox="1"/>
            <p:nvPr/>
          </p:nvSpPr>
          <p:spPr>
            <a:xfrm>
              <a:off x="10871722" y="4690116"/>
              <a:ext cx="1262903" cy="60523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Continuous</a:t>
              </a:r>
              <a:b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br>
              <a:r>
                <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Process</a:t>
              </a:r>
            </a:p>
          </p:txBody>
        </p:sp>
        <p:sp>
          <p:nvSpPr>
            <p:cNvPr id="12" name="TextBox 11">
              <a:extLst>
                <a:ext uri="{FF2B5EF4-FFF2-40B4-BE49-F238E27FC236}">
                  <a16:creationId xmlns:a16="http://schemas.microsoft.com/office/drawing/2014/main" id="{E280CF26-1F53-A215-D537-C3A3B3500728}"/>
                </a:ext>
              </a:extLst>
            </p:cNvPr>
            <p:cNvSpPr txBox="1"/>
            <p:nvPr/>
          </p:nvSpPr>
          <p:spPr>
            <a:xfrm>
              <a:off x="8167227" y="1243335"/>
              <a:ext cx="717725" cy="3822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MTO</a:t>
              </a:r>
            </a:p>
          </p:txBody>
        </p:sp>
        <p:sp>
          <p:nvSpPr>
            <p:cNvPr id="13" name="TextBox 12">
              <a:extLst>
                <a:ext uri="{FF2B5EF4-FFF2-40B4-BE49-F238E27FC236}">
                  <a16:creationId xmlns:a16="http://schemas.microsoft.com/office/drawing/2014/main" id="{6E5D2DFB-4BA5-ED72-DFF0-C7EE99604512}"/>
                </a:ext>
              </a:extLst>
            </p:cNvPr>
            <p:cNvSpPr txBox="1"/>
            <p:nvPr/>
          </p:nvSpPr>
          <p:spPr>
            <a:xfrm>
              <a:off x="9680176" y="1243335"/>
              <a:ext cx="695494" cy="3822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MTS</a:t>
              </a:r>
            </a:p>
          </p:txBody>
        </p:sp>
        <p:sp>
          <p:nvSpPr>
            <p:cNvPr id="14" name="Rectangle 13">
              <a:extLst>
                <a:ext uri="{FF2B5EF4-FFF2-40B4-BE49-F238E27FC236}">
                  <a16:creationId xmlns:a16="http://schemas.microsoft.com/office/drawing/2014/main" id="{1D8E88CF-5B70-BAD9-D5E9-C2DA319EBD96}"/>
                </a:ext>
              </a:extLst>
            </p:cNvPr>
            <p:cNvSpPr/>
            <p:nvPr/>
          </p:nvSpPr>
          <p:spPr>
            <a:xfrm>
              <a:off x="6273341"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E6F3AA26-518B-9413-30DD-A007DDBF03B0}"/>
                </a:ext>
              </a:extLst>
            </p:cNvPr>
            <p:cNvSpPr/>
            <p:nvPr/>
          </p:nvSpPr>
          <p:spPr>
            <a:xfrm>
              <a:off x="6273340"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kumimoji="0" lang="en-US" sz="1200" b="0"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010B272-62EA-9103-A359-1FD0798F40D4}"/>
                </a:ext>
              </a:extLst>
            </p:cNvPr>
            <p:cNvSpPr/>
            <p:nvPr/>
          </p:nvSpPr>
          <p:spPr>
            <a:xfrm>
              <a:off x="6273340"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2EE932B-3A43-4C5F-53C9-716D515583E8}"/>
                </a:ext>
              </a:extLst>
            </p:cNvPr>
            <p:cNvSpPr/>
            <p:nvPr/>
          </p:nvSpPr>
          <p:spPr>
            <a:xfrm>
              <a:off x="7775173"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kumimoji="0" lang="en-US" sz="16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8F9689F-52FA-9AA8-9D43-8482A5667685}"/>
                </a:ext>
              </a:extLst>
            </p:cNvPr>
            <p:cNvSpPr/>
            <p:nvPr/>
          </p:nvSpPr>
          <p:spPr>
            <a:xfrm>
              <a:off x="7775172"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6CA442"/>
                </a:solidFill>
                <a:effectLst/>
                <a:uLnTx/>
                <a:uFillTx/>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5CA7A6EB-3241-3744-F412-80A050EF0A3E}"/>
                </a:ext>
              </a:extLst>
            </p:cNvPr>
            <p:cNvSpPr/>
            <p:nvPr/>
          </p:nvSpPr>
          <p:spPr>
            <a:xfrm>
              <a:off x="7775172"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1CFEEB72-7D16-903A-8052-B13594F56C3E}"/>
                </a:ext>
              </a:extLst>
            </p:cNvPr>
            <p:cNvSpPr/>
            <p:nvPr/>
          </p:nvSpPr>
          <p:spPr>
            <a:xfrm>
              <a:off x="9277005" y="1612667"/>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kumimoji="0" lang="en-US" sz="1600" b="1" i="0" u="none" strike="noStrike" kern="1200" cap="none" spc="0" normalizeH="0" baseline="0" noProof="0" dirty="0">
                <a:ln>
                  <a:noFill/>
                </a:ln>
                <a:solidFill>
                  <a:schemeClr val="accent4"/>
                </a:solidFill>
                <a:effectLst/>
                <a:uLnTx/>
                <a:uFillTx/>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86B0A48D-35FD-C450-565E-C4ECA8AF135B}"/>
                </a:ext>
              </a:extLst>
            </p:cNvPr>
            <p:cNvSpPr/>
            <p:nvPr/>
          </p:nvSpPr>
          <p:spPr>
            <a:xfrm>
              <a:off x="9277005" y="2972913"/>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6CA442"/>
                </a:solidFill>
                <a:effectLst/>
                <a:uLnTx/>
                <a:uFillTx/>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4896F372-6AC4-67CD-747F-CE800BEB8476}"/>
                </a:ext>
              </a:extLst>
            </p:cNvPr>
            <p:cNvSpPr/>
            <p:nvPr/>
          </p:nvSpPr>
          <p:spPr>
            <a:xfrm>
              <a:off x="9277004" y="4333159"/>
              <a:ext cx="1501833" cy="1360246"/>
            </a:xfrm>
            <a:prstGeom prst="rect">
              <a:avLst/>
            </a:prstGeom>
            <a:ln>
              <a:solidFill>
                <a:schemeClr val="accent1"/>
              </a:solidFill>
            </a:ln>
            <a:effectLst>
              <a:outerShdw blurRad="52521"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defRPr/>
              </a:pPr>
              <a:endParaRPr kumimoji="0" lang="en-US" sz="1600" b="0"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BF0FB70-14C7-0F5D-C829-5AEEDB4FB377}"/>
                </a:ext>
              </a:extLst>
            </p:cNvPr>
            <p:cNvSpPr txBox="1"/>
            <p:nvPr/>
          </p:nvSpPr>
          <p:spPr>
            <a:xfrm>
              <a:off x="6685303" y="1243335"/>
              <a:ext cx="677907" cy="3822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2363F"/>
                  </a:solidFill>
                  <a:effectLst/>
                  <a:uLnTx/>
                  <a:uFillTx/>
                  <a:latin typeface="Arial" panose="020B0604020202020204" pitchFamily="34" charset="0"/>
                  <a:cs typeface="Arial" panose="020B0604020202020204" pitchFamily="34" charset="0"/>
                </a:rPr>
                <a:t>ETO</a:t>
              </a:r>
            </a:p>
          </p:txBody>
        </p:sp>
      </p:grpSp>
      <p:sp>
        <p:nvSpPr>
          <p:cNvPr id="2" name="Rectangle 1">
            <a:extLst>
              <a:ext uri="{FF2B5EF4-FFF2-40B4-BE49-F238E27FC236}">
                <a16:creationId xmlns:a16="http://schemas.microsoft.com/office/drawing/2014/main" id="{4CE99FA1-B43B-5AAF-E220-5238910401E6}"/>
              </a:ext>
            </a:extLst>
          </p:cNvPr>
          <p:cNvSpPr/>
          <p:nvPr/>
        </p:nvSpPr>
        <p:spPr>
          <a:xfrm>
            <a:off x="6467321" y="2275083"/>
            <a:ext cx="2902117" cy="1318870"/>
          </a:xfrm>
          <a:prstGeom prst="rect">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rPr>
              <a:t>Aerospace</a:t>
            </a:r>
          </a:p>
        </p:txBody>
      </p:sp>
      <p:graphicFrame>
        <p:nvGraphicFramePr>
          <p:cNvPr id="29" name="Table 28">
            <a:extLst>
              <a:ext uri="{FF2B5EF4-FFF2-40B4-BE49-F238E27FC236}">
                <a16:creationId xmlns:a16="http://schemas.microsoft.com/office/drawing/2014/main" id="{912ECD06-014A-E417-742D-43D03284B648}"/>
              </a:ext>
            </a:extLst>
          </p:cNvPr>
          <p:cNvGraphicFramePr>
            <a:graphicFrameLocks noGrp="1"/>
          </p:cNvGraphicFramePr>
          <p:nvPr/>
        </p:nvGraphicFramePr>
        <p:xfrm>
          <a:off x="477671" y="1834281"/>
          <a:ext cx="5671735" cy="4502334"/>
        </p:xfrm>
        <a:graphic>
          <a:graphicData uri="http://schemas.openxmlformats.org/drawingml/2006/table">
            <a:tbl>
              <a:tblPr firstRow="1">
                <a:tableStyleId>{5DA37D80-6434-44D0-A028-1B22A696006F}</a:tableStyleId>
              </a:tblPr>
              <a:tblGrid>
                <a:gridCol w="1826617">
                  <a:extLst>
                    <a:ext uri="{9D8B030D-6E8A-4147-A177-3AD203B41FA5}">
                      <a16:colId xmlns:a16="http://schemas.microsoft.com/office/drawing/2014/main" val="3378892918"/>
                    </a:ext>
                  </a:extLst>
                </a:gridCol>
                <a:gridCol w="640853">
                  <a:extLst>
                    <a:ext uri="{9D8B030D-6E8A-4147-A177-3AD203B41FA5}">
                      <a16:colId xmlns:a16="http://schemas.microsoft.com/office/drawing/2014/main" val="3830352139"/>
                    </a:ext>
                  </a:extLst>
                </a:gridCol>
                <a:gridCol w="640853">
                  <a:extLst>
                    <a:ext uri="{9D8B030D-6E8A-4147-A177-3AD203B41FA5}">
                      <a16:colId xmlns:a16="http://schemas.microsoft.com/office/drawing/2014/main" val="1699956835"/>
                    </a:ext>
                  </a:extLst>
                </a:gridCol>
                <a:gridCol w="640853">
                  <a:extLst>
                    <a:ext uri="{9D8B030D-6E8A-4147-A177-3AD203B41FA5}">
                      <a16:colId xmlns:a16="http://schemas.microsoft.com/office/drawing/2014/main" val="3293592134"/>
                    </a:ext>
                  </a:extLst>
                </a:gridCol>
                <a:gridCol w="640853">
                  <a:extLst>
                    <a:ext uri="{9D8B030D-6E8A-4147-A177-3AD203B41FA5}">
                      <a16:colId xmlns:a16="http://schemas.microsoft.com/office/drawing/2014/main" val="555538635"/>
                    </a:ext>
                  </a:extLst>
                </a:gridCol>
                <a:gridCol w="640853">
                  <a:extLst>
                    <a:ext uri="{9D8B030D-6E8A-4147-A177-3AD203B41FA5}">
                      <a16:colId xmlns:a16="http://schemas.microsoft.com/office/drawing/2014/main" val="55718901"/>
                    </a:ext>
                  </a:extLst>
                </a:gridCol>
                <a:gridCol w="640853">
                  <a:extLst>
                    <a:ext uri="{9D8B030D-6E8A-4147-A177-3AD203B41FA5}">
                      <a16:colId xmlns:a16="http://schemas.microsoft.com/office/drawing/2014/main" val="2248798431"/>
                    </a:ext>
                  </a:extLst>
                </a:gridCol>
              </a:tblGrid>
              <a:tr h="296094">
                <a:tc>
                  <a:txBody>
                    <a:bodyPr/>
                    <a:lstStyle/>
                    <a:p>
                      <a:pPr algn="l" fontAlgn="ctr"/>
                      <a:r>
                        <a:rPr lang="en-US" sz="900" b="1" u="none" strike="noStrike" dirty="0">
                          <a:solidFill>
                            <a:schemeClr val="bg1"/>
                          </a:solidFill>
                          <a:effectLst/>
                        </a:rPr>
                        <a:t>Industries</a:t>
                      </a:r>
                      <a:endParaRPr lang="en-US" sz="900" b="1" i="0" u="none" strike="noStrike" dirty="0">
                        <a:solidFill>
                          <a:schemeClr val="bg1"/>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tc>
                  <a:txBody>
                    <a:bodyPr/>
                    <a:lstStyle/>
                    <a:p>
                      <a:pPr algn="ctr" fontAlgn="ctr"/>
                      <a:r>
                        <a:rPr lang="en-US" sz="900" b="1" u="none" strike="noStrike" dirty="0">
                          <a:solidFill>
                            <a:schemeClr val="bg1"/>
                          </a:solidFill>
                          <a:effectLst/>
                        </a:rPr>
                        <a:t>ETO</a:t>
                      </a:r>
                      <a:endParaRPr lang="en-US" sz="900" b="1" i="0" u="none" strike="noStrike" dirty="0">
                        <a:solidFill>
                          <a:schemeClr val="bg1"/>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tc>
                  <a:txBody>
                    <a:bodyPr/>
                    <a:lstStyle/>
                    <a:p>
                      <a:pPr algn="ctr" fontAlgn="ctr"/>
                      <a:r>
                        <a:rPr lang="en-US" sz="900" b="1" u="none" strike="noStrike" dirty="0">
                          <a:solidFill>
                            <a:schemeClr val="bg1"/>
                          </a:solidFill>
                          <a:effectLst/>
                        </a:rPr>
                        <a:t>MTO</a:t>
                      </a:r>
                      <a:endParaRPr lang="en-US" sz="900" b="1" i="0" u="none" strike="noStrike" dirty="0">
                        <a:solidFill>
                          <a:schemeClr val="bg1"/>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tc>
                  <a:txBody>
                    <a:bodyPr/>
                    <a:lstStyle/>
                    <a:p>
                      <a:pPr algn="ctr" fontAlgn="ctr"/>
                      <a:r>
                        <a:rPr lang="en-US" sz="900" b="1" u="none" strike="noStrike" dirty="0">
                          <a:solidFill>
                            <a:schemeClr val="bg1"/>
                          </a:solidFill>
                          <a:effectLst/>
                        </a:rPr>
                        <a:t>MTS</a:t>
                      </a:r>
                      <a:endParaRPr lang="en-US" sz="900" b="1" i="0" u="none" strike="noStrike" dirty="0">
                        <a:solidFill>
                          <a:schemeClr val="bg1"/>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tc>
                  <a:txBody>
                    <a:bodyPr/>
                    <a:lstStyle/>
                    <a:p>
                      <a:pPr algn="ctr" fontAlgn="ctr"/>
                      <a:r>
                        <a:rPr lang="en-US" sz="900" b="1" u="none" strike="noStrike" dirty="0">
                          <a:solidFill>
                            <a:schemeClr val="bg1"/>
                          </a:solidFill>
                          <a:effectLst/>
                        </a:rPr>
                        <a:t>Disc</a:t>
                      </a:r>
                      <a:endParaRPr lang="en-US" sz="900" b="1" i="0" u="none" strike="noStrike" dirty="0">
                        <a:solidFill>
                          <a:schemeClr val="bg1"/>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tc>
                  <a:txBody>
                    <a:bodyPr/>
                    <a:lstStyle/>
                    <a:p>
                      <a:pPr algn="ctr" fontAlgn="ctr"/>
                      <a:r>
                        <a:rPr lang="en-US" sz="900" b="1" u="none" strike="noStrike" dirty="0" err="1">
                          <a:solidFill>
                            <a:schemeClr val="bg1"/>
                          </a:solidFill>
                          <a:effectLst/>
                        </a:rPr>
                        <a:t>Hyb</a:t>
                      </a:r>
                      <a:endParaRPr lang="en-US" sz="900" b="1" i="0" u="none" strike="noStrike" dirty="0">
                        <a:solidFill>
                          <a:schemeClr val="bg1"/>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tc>
                  <a:txBody>
                    <a:bodyPr/>
                    <a:lstStyle/>
                    <a:p>
                      <a:pPr algn="ctr" fontAlgn="ctr"/>
                      <a:r>
                        <a:rPr lang="en-US" sz="900" b="1" u="none" strike="noStrike" dirty="0">
                          <a:solidFill>
                            <a:schemeClr val="bg1"/>
                          </a:solidFill>
                          <a:effectLst/>
                        </a:rPr>
                        <a:t>Proc</a:t>
                      </a:r>
                      <a:endParaRPr lang="en-US" sz="900" b="1" i="0" u="none" strike="noStrike" dirty="0">
                        <a:solidFill>
                          <a:schemeClr val="bg1"/>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4"/>
                    </a:solidFill>
                  </a:tcPr>
                </a:tc>
                <a:extLst>
                  <a:ext uri="{0D108BD9-81ED-4DB2-BD59-A6C34878D82A}">
                    <a16:rowId xmlns:a16="http://schemas.microsoft.com/office/drawing/2014/main" val="2777137501"/>
                  </a:ext>
                </a:extLst>
              </a:tr>
              <a:tr h="182880">
                <a:tc>
                  <a:txBody>
                    <a:bodyPr/>
                    <a:lstStyle/>
                    <a:p>
                      <a:pPr algn="l" rtl="0" fontAlgn="b"/>
                      <a:r>
                        <a:rPr lang="en-US" sz="900" b="1" u="none" strike="noStrike" dirty="0">
                          <a:effectLst/>
                        </a:rPr>
                        <a:t>Aerospace</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254379948"/>
                  </a:ext>
                </a:extLst>
              </a:tr>
              <a:tr h="182880">
                <a:tc>
                  <a:txBody>
                    <a:bodyPr/>
                    <a:lstStyle/>
                    <a:p>
                      <a:pPr algn="l" rtl="0" fontAlgn="b"/>
                      <a:r>
                        <a:rPr lang="en-US" sz="900" b="1" u="none" strike="noStrike" dirty="0">
                          <a:effectLst/>
                        </a:rPr>
                        <a:t>Automotive Assembly</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x</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19280981"/>
                  </a:ext>
                </a:extLst>
              </a:tr>
              <a:tr h="182880">
                <a:tc>
                  <a:txBody>
                    <a:bodyPr/>
                    <a:lstStyle/>
                    <a:p>
                      <a:pPr algn="l" rtl="0" fontAlgn="b"/>
                      <a:r>
                        <a:rPr lang="en-US" sz="900" b="1" u="none" strike="noStrike" dirty="0">
                          <a:effectLst/>
                        </a:rPr>
                        <a:t>Automotive Suppliers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943247502"/>
                  </a:ext>
                </a:extLst>
              </a:tr>
              <a:tr h="182880">
                <a:tc>
                  <a:txBody>
                    <a:bodyPr/>
                    <a:lstStyle/>
                    <a:p>
                      <a:pPr algn="l" rtl="0" fontAlgn="b"/>
                      <a:r>
                        <a:rPr lang="en-US" sz="900" b="1" u="none" strike="noStrike" dirty="0">
                          <a:effectLst/>
                        </a:rPr>
                        <a:t>Building Products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188671785"/>
                  </a:ext>
                </a:extLst>
              </a:tr>
              <a:tr h="182880">
                <a:tc>
                  <a:txBody>
                    <a:bodyPr/>
                    <a:lstStyle/>
                    <a:p>
                      <a:pPr algn="l" rtl="0" fontAlgn="b"/>
                      <a:r>
                        <a:rPr lang="en-US" sz="900" b="1" u="none" strike="noStrike" dirty="0">
                          <a:effectLst/>
                        </a:rPr>
                        <a:t>Chemicals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574701573"/>
                  </a:ext>
                </a:extLst>
              </a:tr>
              <a:tr h="182880">
                <a:tc>
                  <a:txBody>
                    <a:bodyPr/>
                    <a:lstStyle/>
                    <a:p>
                      <a:pPr algn="l" rtl="0" fontAlgn="b"/>
                      <a:r>
                        <a:rPr lang="en-US" sz="900" b="1" u="none" strike="noStrike" dirty="0">
                          <a:effectLst/>
                        </a:rPr>
                        <a:t>Consumer Packaged Goods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257241131"/>
                  </a:ext>
                </a:extLst>
              </a:tr>
              <a:tr h="182880">
                <a:tc>
                  <a:txBody>
                    <a:bodyPr/>
                    <a:lstStyle/>
                    <a:p>
                      <a:pPr algn="l" rtl="0" fontAlgn="b"/>
                      <a:r>
                        <a:rPr lang="en-US" sz="900" b="1" u="none" strike="noStrike">
                          <a:effectLst/>
                        </a:rPr>
                        <a:t>Electronics</a:t>
                      </a:r>
                      <a:endParaRPr lang="en-US" sz="900" b="1"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303049466"/>
                  </a:ext>
                </a:extLst>
              </a:tr>
              <a:tr h="182880">
                <a:tc>
                  <a:txBody>
                    <a:bodyPr/>
                    <a:lstStyle/>
                    <a:p>
                      <a:pPr algn="l" rtl="0" fontAlgn="b"/>
                      <a:r>
                        <a:rPr lang="en-US" sz="900" b="1" u="none" strike="noStrike" dirty="0">
                          <a:effectLst/>
                        </a:rPr>
                        <a:t>Food, Bev &amp; Tobacco</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x</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42515513"/>
                  </a:ext>
                </a:extLst>
              </a:tr>
              <a:tr h="182880">
                <a:tc>
                  <a:txBody>
                    <a:bodyPr/>
                    <a:lstStyle/>
                    <a:p>
                      <a:pPr algn="l" fontAlgn="b"/>
                      <a:r>
                        <a:rPr lang="en-US" sz="900" b="1" u="none" strike="noStrike" dirty="0">
                          <a:effectLst/>
                        </a:rPr>
                        <a:t>Ind Machinery &amp; Equipment</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53650112"/>
                  </a:ext>
                </a:extLst>
              </a:tr>
              <a:tr h="182880">
                <a:tc>
                  <a:txBody>
                    <a:bodyPr/>
                    <a:lstStyle/>
                    <a:p>
                      <a:pPr algn="l" rtl="0" fontAlgn="b"/>
                      <a:r>
                        <a:rPr lang="en-US" sz="900" b="1" u="none" strike="noStrike">
                          <a:effectLst/>
                        </a:rPr>
                        <a:t>LifeSciences</a:t>
                      </a:r>
                      <a:endParaRPr lang="en-US" sz="900" b="1"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x</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33993920"/>
                  </a:ext>
                </a:extLst>
              </a:tr>
              <a:tr h="182880">
                <a:tc>
                  <a:txBody>
                    <a:bodyPr/>
                    <a:lstStyle/>
                    <a:p>
                      <a:pPr algn="l" rtl="0" fontAlgn="b"/>
                      <a:r>
                        <a:rPr lang="en-US" sz="900" b="1" u="none" strike="noStrike" dirty="0">
                          <a:effectLst/>
                        </a:rPr>
                        <a:t>Medical Device</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076707317"/>
                  </a:ext>
                </a:extLst>
              </a:tr>
              <a:tr h="182880">
                <a:tc>
                  <a:txBody>
                    <a:bodyPr/>
                    <a:lstStyle/>
                    <a:p>
                      <a:pPr algn="l" rtl="0" fontAlgn="b"/>
                      <a:r>
                        <a:rPr lang="en-US" sz="900" b="1" u="none" strike="noStrike">
                          <a:effectLst/>
                        </a:rPr>
                        <a:t>Metal Fab/Job Shop</a:t>
                      </a:r>
                      <a:endParaRPr lang="en-US" sz="900" b="1"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x</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077783713"/>
                  </a:ext>
                </a:extLst>
              </a:tr>
              <a:tr h="182880">
                <a:tc>
                  <a:txBody>
                    <a:bodyPr/>
                    <a:lstStyle/>
                    <a:p>
                      <a:pPr algn="l" rtl="0" fontAlgn="b"/>
                      <a:r>
                        <a:rPr lang="en-US" sz="900" b="1" u="none" strike="noStrike" dirty="0">
                          <a:effectLst/>
                        </a:rPr>
                        <a:t>Metals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088246179"/>
                  </a:ext>
                </a:extLst>
              </a:tr>
              <a:tr h="182880">
                <a:tc>
                  <a:txBody>
                    <a:bodyPr/>
                    <a:lstStyle/>
                    <a:p>
                      <a:pPr algn="l" rtl="0" fontAlgn="b"/>
                      <a:r>
                        <a:rPr lang="en-US" sz="900" b="1" u="none" strike="noStrike">
                          <a:effectLst/>
                        </a:rPr>
                        <a:t>Mining</a:t>
                      </a:r>
                      <a:endParaRPr lang="en-US" sz="900" b="1"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265019669"/>
                  </a:ext>
                </a:extLst>
              </a:tr>
              <a:tr h="182880">
                <a:tc>
                  <a:txBody>
                    <a:bodyPr/>
                    <a:lstStyle/>
                    <a:p>
                      <a:pPr algn="l" rtl="0" fontAlgn="b"/>
                      <a:r>
                        <a:rPr lang="en-US" sz="900" b="1" u="none" strike="noStrike" dirty="0">
                          <a:effectLst/>
                        </a:rPr>
                        <a:t>Oil &amp; Gas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63532529"/>
                  </a:ext>
                </a:extLst>
              </a:tr>
              <a:tr h="182880">
                <a:tc>
                  <a:txBody>
                    <a:bodyPr/>
                    <a:lstStyle/>
                    <a:p>
                      <a:pPr algn="l" rtl="0" fontAlgn="b"/>
                      <a:r>
                        <a:rPr lang="en-US" sz="900" b="1" u="none" strike="noStrike" dirty="0">
                          <a:effectLst/>
                        </a:rPr>
                        <a:t>Power &amp; Energy Utilities/</a:t>
                      </a:r>
                      <a:r>
                        <a:rPr lang="en-US" sz="900" b="1" u="none" strike="noStrike" dirty="0" err="1">
                          <a:effectLst/>
                        </a:rPr>
                        <a:t>Dist</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769418986"/>
                  </a:ext>
                </a:extLst>
              </a:tr>
              <a:tr h="182880">
                <a:tc>
                  <a:txBody>
                    <a:bodyPr/>
                    <a:lstStyle/>
                    <a:p>
                      <a:pPr algn="l" fontAlgn="b"/>
                      <a:r>
                        <a:rPr lang="en-US" sz="900" b="1" u="none" strike="noStrike" dirty="0">
                          <a:effectLst/>
                        </a:rPr>
                        <a:t>Printing &amp; Publishing</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495904088"/>
                  </a:ext>
                </a:extLst>
              </a:tr>
              <a:tr h="182880">
                <a:tc>
                  <a:txBody>
                    <a:bodyPr/>
                    <a:lstStyle/>
                    <a:p>
                      <a:pPr algn="l" fontAlgn="b"/>
                      <a:r>
                        <a:rPr lang="en-US" sz="900" b="1" u="none" strike="noStrike" dirty="0">
                          <a:effectLst/>
                        </a:rPr>
                        <a:t>Rubber &amp; Plastic</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044100542"/>
                  </a:ext>
                </a:extLst>
              </a:tr>
              <a:tr h="182880">
                <a:tc>
                  <a:txBody>
                    <a:bodyPr/>
                    <a:lstStyle/>
                    <a:p>
                      <a:pPr algn="l" rtl="0" fontAlgn="b"/>
                      <a:r>
                        <a:rPr lang="en-US" sz="900" b="1" u="none" strike="noStrike" dirty="0">
                          <a:effectLst/>
                        </a:rPr>
                        <a:t>Semiconductor</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811037535"/>
                  </a:ext>
                </a:extLst>
              </a:tr>
              <a:tr h="182880">
                <a:tc>
                  <a:txBody>
                    <a:bodyPr/>
                    <a:lstStyle/>
                    <a:p>
                      <a:pPr algn="l" rtl="0" fontAlgn="b"/>
                      <a:r>
                        <a:rPr lang="en-US" sz="900" b="1" u="none" strike="noStrike" dirty="0">
                          <a:effectLst/>
                        </a:rPr>
                        <a:t>Textiles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3735340011"/>
                  </a:ext>
                </a:extLst>
              </a:tr>
              <a:tr h="182880">
                <a:tc>
                  <a:txBody>
                    <a:bodyPr/>
                    <a:lstStyle/>
                    <a:p>
                      <a:pPr algn="l" rtl="0" fontAlgn="b"/>
                      <a:r>
                        <a:rPr lang="en-US" sz="900" b="1" u="none" strike="noStrike" dirty="0">
                          <a:effectLst/>
                        </a:rPr>
                        <a:t>Transportation</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675517121"/>
                  </a:ext>
                </a:extLst>
              </a:tr>
              <a:tr h="182880">
                <a:tc>
                  <a:txBody>
                    <a:bodyPr/>
                    <a:lstStyle/>
                    <a:p>
                      <a:pPr algn="l" rtl="0" fontAlgn="b"/>
                      <a:r>
                        <a:rPr lang="en-US" sz="900" b="1" u="none" strike="noStrike" dirty="0">
                          <a:effectLst/>
                        </a:rPr>
                        <a:t>Water / Waste Water</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2833666025"/>
                  </a:ext>
                </a:extLst>
              </a:tr>
              <a:tr h="182880">
                <a:tc>
                  <a:txBody>
                    <a:bodyPr/>
                    <a:lstStyle/>
                    <a:p>
                      <a:pPr algn="l" rtl="0" fontAlgn="b"/>
                      <a:r>
                        <a:rPr lang="en-US" sz="900" b="1" u="none" strike="noStrike" dirty="0">
                          <a:effectLst/>
                        </a:rPr>
                        <a:t>Wood &amp; Milled Products</a:t>
                      </a:r>
                      <a:endParaRPr lang="en-US" sz="900" b="1"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a:effectLst/>
                        </a:rPr>
                        <a:t> </a:t>
                      </a:r>
                      <a:endParaRPr lang="en-US" sz="900" b="0" i="0" u="none" strike="noStrike">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x</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fontAlgn="b"/>
                      <a:r>
                        <a:rPr lang="en-US" sz="900" u="none" strike="noStrike" dirty="0">
                          <a:effectLst/>
                        </a:rPr>
                        <a:t> </a:t>
                      </a:r>
                      <a:endParaRPr lang="en-US" sz="900" b="0" i="0" u="none" strike="noStrike" dirty="0">
                        <a:solidFill>
                          <a:srgbClr val="000000"/>
                        </a:solidFill>
                        <a:effectLst/>
                        <a:latin typeface="Arial" panose="020B0604020202020204" pitchFamily="34" charset="0"/>
                      </a:endParaRPr>
                    </a:p>
                  </a:txBody>
                  <a:tcPr marT="18288" marB="18288"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473263924"/>
                  </a:ext>
                </a:extLst>
              </a:tr>
            </a:tbl>
          </a:graphicData>
        </a:graphic>
      </p:graphicFrame>
      <p:sp>
        <p:nvSpPr>
          <p:cNvPr id="25" name="Rectangle 24">
            <a:extLst>
              <a:ext uri="{FF2B5EF4-FFF2-40B4-BE49-F238E27FC236}">
                <a16:creationId xmlns:a16="http://schemas.microsoft.com/office/drawing/2014/main" id="{F26D117C-9488-EBD5-6ADF-9389B34F3EB7}"/>
              </a:ext>
            </a:extLst>
          </p:cNvPr>
          <p:cNvSpPr/>
          <p:nvPr/>
        </p:nvSpPr>
        <p:spPr>
          <a:xfrm>
            <a:off x="7918380" y="2282001"/>
            <a:ext cx="2902112" cy="2613723"/>
          </a:xfrm>
          <a:prstGeom prst="rect">
            <a:avLst/>
          </a:prstGeom>
          <a:solidFill>
            <a:schemeClr val="bg2">
              <a:lumMod val="65000"/>
              <a:alpha val="526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32363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32363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rPr>
              <a:t>Automotive Assembly</a:t>
            </a:r>
          </a:p>
        </p:txBody>
      </p:sp>
      <p:sp>
        <p:nvSpPr>
          <p:cNvPr id="4" name="Rectangle 3">
            <a:extLst>
              <a:ext uri="{FF2B5EF4-FFF2-40B4-BE49-F238E27FC236}">
                <a16:creationId xmlns:a16="http://schemas.microsoft.com/office/drawing/2014/main" id="{3CDD0AFA-E574-3DEC-1114-B8C5E63D2547}"/>
              </a:ext>
            </a:extLst>
          </p:cNvPr>
          <p:cNvSpPr/>
          <p:nvPr/>
        </p:nvSpPr>
        <p:spPr>
          <a:xfrm>
            <a:off x="6467321" y="2275083"/>
            <a:ext cx="4353175" cy="2633128"/>
          </a:xfrm>
          <a:prstGeom prst="rect">
            <a:avLst/>
          </a:prstGeom>
          <a:solidFill>
            <a:schemeClr val="accent5">
              <a:alpha val="5264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32363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32363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32363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rgbClr val="32363F"/>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32363F"/>
                </a:solidFill>
                <a:latin typeface="Arial" panose="020B0604020202020204" pitchFamily="34" charset="0"/>
                <a:cs typeface="Arial" panose="020B0604020202020204" pitchFamily="34" charset="0"/>
              </a:rPr>
              <a:t>Automotive Suppliers</a:t>
            </a:r>
            <a:endParaRPr kumimoji="0" lang="en-US" sz="1800" b="1"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76E0DED2-C600-86B3-93F7-3A25DCDF98C7}"/>
              </a:ext>
            </a:extLst>
          </p:cNvPr>
          <p:cNvGrpSpPr/>
          <p:nvPr/>
        </p:nvGrpSpPr>
        <p:grpSpPr>
          <a:xfrm>
            <a:off x="6038743" y="3185299"/>
            <a:ext cx="2924313" cy="2473668"/>
            <a:chOff x="5983952" y="2488162"/>
            <a:chExt cx="2924313" cy="2473668"/>
          </a:xfrm>
          <a:solidFill>
            <a:schemeClr val="accent6"/>
          </a:solidFill>
        </p:grpSpPr>
        <p:sp>
          <p:nvSpPr>
            <p:cNvPr id="24" name="Speech Bubble: Rectangle 57">
              <a:extLst>
                <a:ext uri="{FF2B5EF4-FFF2-40B4-BE49-F238E27FC236}">
                  <a16:creationId xmlns:a16="http://schemas.microsoft.com/office/drawing/2014/main" id="{500B3E14-C36A-04A8-DBB7-A8E4E403528B}"/>
                </a:ext>
              </a:extLst>
            </p:cNvPr>
            <p:cNvSpPr/>
            <p:nvPr/>
          </p:nvSpPr>
          <p:spPr>
            <a:xfrm>
              <a:off x="5983952" y="3749265"/>
              <a:ext cx="2924313" cy="1212565"/>
            </a:xfrm>
            <a:prstGeom prst="wedgeRectCallout">
              <a:avLst>
                <a:gd name="adj1" fmla="val -11215"/>
                <a:gd name="adj2" fmla="val -135761"/>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Manufacturing applications rarely span more than one core production type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(without significant added cost/complexity)</a:t>
              </a:r>
            </a:p>
          </p:txBody>
        </p:sp>
        <p:sp>
          <p:nvSpPr>
            <p:cNvPr id="6" name="Rectangle: Rounded Corners 56">
              <a:extLst>
                <a:ext uri="{FF2B5EF4-FFF2-40B4-BE49-F238E27FC236}">
                  <a16:creationId xmlns:a16="http://schemas.microsoft.com/office/drawing/2014/main" id="{21C75329-929B-0CD3-6568-C6F0DC149FA5}"/>
                </a:ext>
              </a:extLst>
            </p:cNvPr>
            <p:cNvSpPr/>
            <p:nvPr/>
          </p:nvSpPr>
          <p:spPr>
            <a:xfrm>
              <a:off x="6710390" y="2488162"/>
              <a:ext cx="861104" cy="26021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Mfg App</a:t>
              </a:r>
            </a:p>
          </p:txBody>
        </p:sp>
      </p:grpSp>
      <p:sp>
        <p:nvSpPr>
          <p:cNvPr id="26" name="Rectangle 25">
            <a:extLst>
              <a:ext uri="{FF2B5EF4-FFF2-40B4-BE49-F238E27FC236}">
                <a16:creationId xmlns:a16="http://schemas.microsoft.com/office/drawing/2014/main" id="{8CBAF573-271B-18B1-E6B9-E27B3B2AF9BF}"/>
              </a:ext>
            </a:extLst>
          </p:cNvPr>
          <p:cNvSpPr/>
          <p:nvPr/>
        </p:nvSpPr>
        <p:spPr>
          <a:xfrm>
            <a:off x="477667" y="2326663"/>
            <a:ext cx="5671735" cy="165852"/>
          </a:xfrm>
          <a:prstGeom prst="rect">
            <a:avLst/>
          </a:prstGeom>
          <a:solidFill>
            <a:schemeClr val="bg2">
              <a:lumMod val="6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32363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272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5" grpId="0" animBg="1"/>
      <p:bldP spid="4" grpId="0" animBg="1"/>
      <p:bldP spid="26" grpId="0" animBg="1"/>
    </p:bldLst>
  </p:timing>
</p:sld>
</file>

<file path=ppt/theme/theme1.xml><?xml version="1.0" encoding="utf-8"?>
<a:theme xmlns:a="http://schemas.openxmlformats.org/drawingml/2006/main" name="2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3.xml><?xml version="1.0" encoding="utf-8"?>
<a:theme xmlns:a="http://schemas.openxmlformats.org/drawingml/2006/main" name="3_Office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ESMII Theme">
  <a:themeElements>
    <a:clrScheme name="CESMII">
      <a:dk1>
        <a:srgbClr val="32363F"/>
      </a:dk1>
      <a:lt1>
        <a:srgbClr val="FFFFFF"/>
      </a:lt1>
      <a:dk2>
        <a:srgbClr val="313C41"/>
      </a:dk2>
      <a:lt2>
        <a:srgbClr val="FFFFFF"/>
      </a:lt2>
      <a:accent1>
        <a:srgbClr val="4084EE"/>
      </a:accent1>
      <a:accent2>
        <a:srgbClr val="58575A"/>
      </a:accent2>
      <a:accent3>
        <a:srgbClr val="9FB520"/>
      </a:accent3>
      <a:accent4>
        <a:srgbClr val="6CA442"/>
      </a:accent4>
      <a:accent5>
        <a:srgbClr val="00ABEE"/>
      </a:accent5>
      <a:accent6>
        <a:srgbClr val="2B45DA"/>
      </a:accent6>
      <a:hlink>
        <a:srgbClr val="5338D2"/>
      </a:hlink>
      <a:folHlink>
        <a:srgbClr val="4B006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SMII Powerpoint Template 08032020.potx" id="{2D8CBCE1-0636-41E7-A5C8-CF56D11FE9B2}" vid="{D860DAB7-0ED3-4162-8B53-486D12710E4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mments xmlns="e22c0e90-8141-4b8b-bc97-0a74990c3673" xsi:nil="true"/>
    <lcf76f155ced4ddcb4097134ff3c332f xmlns="e22c0e90-8141-4b8b-bc97-0a74990c3673">
      <Terms xmlns="http://schemas.microsoft.com/office/infopath/2007/PartnerControls"/>
    </lcf76f155ced4ddcb4097134ff3c332f>
    <TaxCatchAll xmlns="ffb52771-4077-4295-abc8-6d22e1512ccb" xsi:nil="true"/>
    <SharedWithUsers xmlns="ffb52771-4077-4295-abc8-6d22e1512ccb">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D41D700F46EE44099436A01D81560E9" ma:contentTypeVersion="17" ma:contentTypeDescription="Create a new document." ma:contentTypeScope="" ma:versionID="21a94f5f97483026c676c06a0ff41243">
  <xsd:schema xmlns:xsd="http://www.w3.org/2001/XMLSchema" xmlns:xs="http://www.w3.org/2001/XMLSchema" xmlns:p="http://schemas.microsoft.com/office/2006/metadata/properties" xmlns:ns2="ffb52771-4077-4295-abc8-6d22e1512ccb" xmlns:ns3="e22c0e90-8141-4b8b-bc97-0a74990c3673" targetNamespace="http://schemas.microsoft.com/office/2006/metadata/properties" ma:root="true" ma:fieldsID="dc721b00bd4093d0b48f1305d4b1a53a" ns2:_="" ns3:_="">
    <xsd:import namespace="ffb52771-4077-4295-abc8-6d22e1512ccb"/>
    <xsd:import namespace="e22c0e90-8141-4b8b-bc97-0a74990c367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AutoTags"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Comments"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b52771-4077-4295-abc8-6d22e1512cc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037534a4-6948-4e2b-b8a5-538021e7706a}" ma:internalName="TaxCatchAll" ma:showField="CatchAllData" ma:web="ffb52771-4077-4295-abc8-6d22e1512cc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22c0e90-8141-4b8b-bc97-0a74990c367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Location" ma:index="13" nillable="true" ma:displayName="MediaServiceLocation" ma:descrip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Comments" ma:index="20" nillable="true" ma:displayName="Comments" ma:description="A description of the purpose of this folder" ma:format="Dropdown" ma:internalName="Comment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6b36a9c-0717-4ed3-840d-52aa863b6118"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D782C1-627F-4D6E-9DB7-56AAE8551E65}">
  <ds:schemaRefs>
    <ds:schemaRef ds:uri="http://schemas.microsoft.com/office/2006/metadata/properties"/>
    <ds:schemaRef ds:uri="http://purl.org/dc/terms/"/>
    <ds:schemaRef ds:uri="ffb52771-4077-4295-abc8-6d22e1512ccb"/>
    <ds:schemaRef ds:uri="http://schemas.microsoft.com/office/2006/documentManagement/types"/>
    <ds:schemaRef ds:uri="http://schemas.microsoft.com/office/infopath/2007/PartnerControls"/>
    <ds:schemaRef ds:uri="http://purl.org/dc/dcmitype/"/>
    <ds:schemaRef ds:uri="http://purl.org/dc/elements/1.1/"/>
    <ds:schemaRef ds:uri="http://schemas.openxmlformats.org/package/2006/metadata/core-properties"/>
    <ds:schemaRef ds:uri="e22c0e90-8141-4b8b-bc97-0a74990c3673"/>
    <ds:schemaRef ds:uri="http://www.w3.org/XML/1998/namespace"/>
  </ds:schemaRefs>
</ds:datastoreItem>
</file>

<file path=customXml/itemProps2.xml><?xml version="1.0" encoding="utf-8"?>
<ds:datastoreItem xmlns:ds="http://schemas.openxmlformats.org/officeDocument/2006/customXml" ds:itemID="{323D6C1B-1A70-4EBB-B232-58D50F0089A9}">
  <ds:schemaRefs>
    <ds:schemaRef ds:uri="http://schemas.microsoft.com/sharepoint/v3/contenttype/forms"/>
  </ds:schemaRefs>
</ds:datastoreItem>
</file>

<file path=customXml/itemProps3.xml><?xml version="1.0" encoding="utf-8"?>
<ds:datastoreItem xmlns:ds="http://schemas.openxmlformats.org/officeDocument/2006/customXml" ds:itemID="{94E06DDC-2A7E-4B5E-999C-1F01FF29B0BA}">
  <ds:schemaRefs>
    <ds:schemaRef ds:uri="e22c0e90-8141-4b8b-bc97-0a74990c3673"/>
    <ds:schemaRef ds:uri="ffb52771-4077-4295-abc8-6d22e1512cc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4333</TotalTime>
  <Words>3247</Words>
  <Application>Microsoft Macintosh PowerPoint</Application>
  <PresentationFormat>Widescreen</PresentationFormat>
  <Paragraphs>524</Paragraphs>
  <Slides>18</Slides>
  <Notes>17</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18</vt:i4>
      </vt:variant>
    </vt:vector>
  </HeadingPairs>
  <TitlesOfParts>
    <vt:vector size="27" baseType="lpstr">
      <vt:lpstr>HGMaruGothicMPRO</vt:lpstr>
      <vt:lpstr>.Apple Color Emoji UI</vt:lpstr>
      <vt:lpstr>Arial</vt:lpstr>
      <vt:lpstr>Calibri</vt:lpstr>
      <vt:lpstr>Wingdings</vt:lpstr>
      <vt:lpstr>2_Office Theme</vt:lpstr>
      <vt:lpstr>1_CESMII Theme</vt:lpstr>
      <vt:lpstr>3_Office Theme</vt:lpstr>
      <vt:lpstr>2_CESMII Theme</vt:lpstr>
      <vt:lpstr>PowerPoint Presentation</vt:lpstr>
      <vt:lpstr>PowerPoint Presentation</vt:lpstr>
      <vt:lpstr>PowerPoint Presentation</vt:lpstr>
      <vt:lpstr>PowerPoint Presentation</vt:lpstr>
      <vt:lpstr>PowerPoint Presentation</vt:lpstr>
      <vt:lpstr>Manufacturing Systems Complexities</vt:lpstr>
      <vt:lpstr>Manufacturing Systems Complexities</vt:lpstr>
      <vt:lpstr>Manufacturing Systems Complexities</vt:lpstr>
      <vt:lpstr>Manufacturing Systems Complexities</vt:lpstr>
      <vt:lpstr>PowerPoint Presentation</vt:lpstr>
      <vt:lpstr>PowerPoint Presentation</vt:lpstr>
      <vt:lpstr>Manufacturing in the US</vt:lpstr>
      <vt:lpstr>PowerPoint Presentation</vt:lpstr>
      <vt:lpstr>PowerPoint Presentation</vt:lpstr>
      <vt:lpstr>PowerPoint Presentation</vt:lpstr>
      <vt:lpstr>PowerPoint Presentation</vt:lpstr>
      <vt:lpstr>PowerPoint Presentation</vt:lpstr>
      <vt:lpstr>CESMII Recommendations for A National Plan for SM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Dyck</dc:creator>
  <cp:lastModifiedBy>Jillian Kupchella</cp:lastModifiedBy>
  <cp:revision>47</cp:revision>
  <cp:lastPrinted>2023-01-17T14:55:54Z</cp:lastPrinted>
  <dcterms:created xsi:type="dcterms:W3CDTF">2019-10-22T05:07:08Z</dcterms:created>
  <dcterms:modified xsi:type="dcterms:W3CDTF">2023-03-09T19:22:59Z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0x0101004D41D700F46EE44099436A01D81560E9</vt:lpwstr>
  </property>
  <property fmtid="{D5CDD505-2E9C-101B-9397-08002B2CF9AE}" pid="3" name="Order">
    <vt:lpwstr>278100.000000000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